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7" r:id="rId2"/>
  </p:sldMasterIdLst>
  <p:notesMasterIdLst>
    <p:notesMasterId r:id="rId19"/>
  </p:notesMasterIdLst>
  <p:handoutMasterIdLst>
    <p:handoutMasterId r:id="rId20"/>
  </p:handoutMasterIdLst>
  <p:sldIdLst>
    <p:sldId id="280" r:id="rId3"/>
    <p:sldId id="282" r:id="rId4"/>
    <p:sldId id="259" r:id="rId5"/>
    <p:sldId id="279" r:id="rId6"/>
    <p:sldId id="281" r:id="rId7"/>
    <p:sldId id="287" r:id="rId8"/>
    <p:sldId id="288" r:id="rId9"/>
    <p:sldId id="298" r:id="rId10"/>
    <p:sldId id="301" r:id="rId11"/>
    <p:sldId id="289" r:id="rId12"/>
    <p:sldId id="284" r:id="rId13"/>
    <p:sldId id="303" r:id="rId14"/>
    <p:sldId id="290" r:id="rId15"/>
    <p:sldId id="302" r:id="rId16"/>
    <p:sldId id="285" r:id="rId17"/>
    <p:sldId id="286" r:id="rId18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651" autoAdjust="0"/>
    <p:restoredTop sz="94599" autoAdjust="0"/>
  </p:normalViewPr>
  <p:slideViewPr>
    <p:cSldViewPr>
      <p:cViewPr>
        <p:scale>
          <a:sx n="75" d="100"/>
          <a:sy n="75" d="100"/>
        </p:scale>
        <p:origin x="-1128" y="-341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pPr/>
              <a:t>2/7/2023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pPr/>
              <a:t>2/7/2023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bad4994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bad4994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8708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ebe1715761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ebe1715761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6811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be1715761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be1715761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300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bad49943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bad49943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0273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ba89b1fa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ba89b1fa2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39592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01cf8fc0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01cf8fc0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92868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be1715761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be1715761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75753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ef5ff712b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ef5ff712b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74920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ef5ff712b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ef5ff712b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54894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ebe1715761_1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ebe1715761_1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4382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ba89b1fa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ba89b1fa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4441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39.png"/><Relationship Id="rId9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33"/>
            <a:ext cx="1218882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515840" y="-388230"/>
            <a:ext cx="8064695" cy="7789081"/>
            <a:chOff x="2637566" y="-291173"/>
            <a:chExt cx="6050097" cy="58418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04644">
              <a:off x="2744250" y="-18606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1200" y="4502888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414464">
              <a:off x="5333687" y="749500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92288" y="4072813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-176786" y="1458334"/>
            <a:ext cx="12365612" cy="5610367"/>
            <a:chOff x="-132625" y="1093750"/>
            <a:chExt cx="9276625" cy="4207775"/>
          </a:xfrm>
        </p:grpSpPr>
        <p:pic>
          <p:nvPicPr>
            <p:cNvPr id="16" name="Google Shape;16;p2"/>
            <p:cNvPicPr preferRelativeResize="0"/>
            <p:nvPr/>
          </p:nvPicPr>
          <p:blipFill>
            <a:blip r:embed="rId8">
              <a:alphaModFix amt="64000"/>
            </a:blip>
            <a:stretch>
              <a:fillRect/>
            </a:stretch>
          </p:blipFill>
          <p:spPr>
            <a:xfrm>
              <a:off x="8286750" y="209675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9">
              <a:alphaModFix amt="24000"/>
            </a:blip>
            <a:stretch>
              <a:fillRect/>
            </a:stretch>
          </p:blipFill>
          <p:spPr>
            <a:xfrm>
              <a:off x="5394725" y="45490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>
              <a:off x="1390175" y="4580213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11">
              <a:alphaModFix amt="24000"/>
            </a:blip>
            <a:stretch>
              <a:fillRect/>
            </a:stretch>
          </p:blipFill>
          <p:spPr>
            <a:xfrm>
              <a:off x="-132625" y="1093750"/>
              <a:ext cx="847725" cy="59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953285" y="1662167"/>
            <a:ext cx="6719850" cy="35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665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953285" y="5270767"/>
            <a:ext cx="671985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42556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1"/>
          <p:cNvGrpSpPr/>
          <p:nvPr/>
        </p:nvGrpSpPr>
        <p:grpSpPr>
          <a:xfrm>
            <a:off x="1282367" y="2736867"/>
            <a:ext cx="10777359" cy="3670051"/>
            <a:chOff x="962025" y="2052650"/>
            <a:chExt cx="8085125" cy="2752538"/>
          </a:xfrm>
        </p:grpSpPr>
        <p:pic>
          <p:nvPicPr>
            <p:cNvPr id="113" name="Google Shape;11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4400" y="2052650"/>
              <a:ext cx="1032750" cy="804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2025" y="3614563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1"/>
          <p:cNvGrpSpPr/>
          <p:nvPr/>
        </p:nvGrpSpPr>
        <p:grpSpPr>
          <a:xfrm>
            <a:off x="-252517" y="1248171"/>
            <a:ext cx="12263840" cy="5328579"/>
            <a:chOff x="-189437" y="936128"/>
            <a:chExt cx="9200276" cy="3996434"/>
          </a:xfrm>
        </p:grpSpPr>
        <p:pic>
          <p:nvPicPr>
            <p:cNvPr id="116" name="Google Shape;116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84268">
              <a:off x="8116438" y="1060387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19325" y="4084838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6115851">
              <a:off x="7603538" y="3783025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6625" y="118586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189437" y="2386538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1"/>
          <p:cNvSpPr txBox="1">
            <a:spLocks noGrp="1"/>
          </p:cNvSpPr>
          <p:nvPr>
            <p:ph type="title" hasCustomPrompt="1"/>
          </p:nvPr>
        </p:nvSpPr>
        <p:spPr>
          <a:xfrm>
            <a:off x="1711554" y="2077967"/>
            <a:ext cx="8765717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>
            <a:spLocks noGrp="1"/>
          </p:cNvSpPr>
          <p:nvPr>
            <p:ph type="subTitle" idx="1"/>
          </p:nvPr>
        </p:nvSpPr>
        <p:spPr>
          <a:xfrm>
            <a:off x="1711554" y="4092833"/>
            <a:ext cx="8765717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title" idx="2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2025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3"/>
          <p:cNvGrpSpPr/>
          <p:nvPr/>
        </p:nvGrpSpPr>
        <p:grpSpPr>
          <a:xfrm>
            <a:off x="-173121" y="-92767"/>
            <a:ext cx="12107679" cy="7266117"/>
            <a:chOff x="-129875" y="-69575"/>
            <a:chExt cx="9083125" cy="5449588"/>
          </a:xfrm>
        </p:grpSpPr>
        <p:pic>
          <p:nvPicPr>
            <p:cNvPr id="127" name="Google Shape;127;p13"/>
            <p:cNvPicPr preferRelativeResize="0"/>
            <p:nvPr/>
          </p:nvPicPr>
          <p:blipFill>
            <a:blip r:embed="rId3">
              <a:alphaModFix amt="65000"/>
            </a:blip>
            <a:stretch>
              <a:fillRect/>
            </a:stretch>
          </p:blipFill>
          <p:spPr>
            <a:xfrm>
              <a:off x="-129875" y="-69575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3"/>
            <p:cNvPicPr preferRelativeResize="0"/>
            <p:nvPr/>
          </p:nvPicPr>
          <p:blipFill>
            <a:blip r:embed="rId4">
              <a:alphaModFix amt="49000"/>
            </a:blip>
            <a:stretch>
              <a:fillRect/>
            </a:stretch>
          </p:blipFill>
          <p:spPr>
            <a:xfrm>
              <a:off x="8067425" y="4608488"/>
              <a:ext cx="885825" cy="77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13"/>
          <p:cNvGrpSpPr/>
          <p:nvPr/>
        </p:nvGrpSpPr>
        <p:grpSpPr>
          <a:xfrm>
            <a:off x="-312634" y="-92767"/>
            <a:ext cx="12247176" cy="4630917"/>
            <a:chOff x="-234537" y="-69575"/>
            <a:chExt cx="9187775" cy="3473188"/>
          </a:xfrm>
        </p:grpSpPr>
        <p:pic>
          <p:nvPicPr>
            <p:cNvPr id="130" name="Google Shape;13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3213" y="2479688"/>
              <a:ext cx="1019175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34838" y="-69575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53138" y="975113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661731">
              <a:off x="6653362" y="717538"/>
              <a:ext cx="1019175" cy="923925"/>
            </a:xfrm>
            <a:prstGeom prst="rect">
              <a:avLst/>
            </a:prstGeom>
            <a:noFill/>
            <a:ln>
              <a:noFill/>
            </a:ln>
            <a:effectLst>
              <a:reflection endPos="30000" dist="38100" dir="5400000" fadeDir="5400012" sy="-100000" algn="bl" rotWithShape="0"/>
            </a:effectLst>
          </p:spPr>
        </p:pic>
        <p:pic>
          <p:nvPicPr>
            <p:cNvPr id="134" name="Google Shape;134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234537" y="4269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959750" y="2526900"/>
            <a:ext cx="5085075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666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5221" y="1777633"/>
            <a:ext cx="856577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6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959750" y="3105733"/>
            <a:ext cx="3527881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3"/>
          </p:nvPr>
        </p:nvSpPr>
        <p:spPr>
          <a:xfrm>
            <a:off x="6143866" y="2526900"/>
            <a:ext cx="5085075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666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4" hasCustomPrompt="1"/>
          </p:nvPr>
        </p:nvSpPr>
        <p:spPr>
          <a:xfrm>
            <a:off x="6245173" y="1777633"/>
            <a:ext cx="856577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6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5"/>
          </p:nvPr>
        </p:nvSpPr>
        <p:spPr>
          <a:xfrm>
            <a:off x="6143866" y="3105733"/>
            <a:ext cx="3527881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6"/>
          </p:nvPr>
        </p:nvSpPr>
        <p:spPr>
          <a:xfrm>
            <a:off x="959750" y="4919433"/>
            <a:ext cx="5085075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666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7" hasCustomPrompt="1"/>
          </p:nvPr>
        </p:nvSpPr>
        <p:spPr>
          <a:xfrm>
            <a:off x="1110511" y="4162233"/>
            <a:ext cx="856577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6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8"/>
          </p:nvPr>
        </p:nvSpPr>
        <p:spPr>
          <a:xfrm>
            <a:off x="959750" y="5498267"/>
            <a:ext cx="3527881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9"/>
          </p:nvPr>
        </p:nvSpPr>
        <p:spPr>
          <a:xfrm>
            <a:off x="6143866" y="4919433"/>
            <a:ext cx="5085075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666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13" hasCustomPrompt="1"/>
          </p:nvPr>
        </p:nvSpPr>
        <p:spPr>
          <a:xfrm>
            <a:off x="6129703" y="4162233"/>
            <a:ext cx="1158098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6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4"/>
          </p:nvPr>
        </p:nvSpPr>
        <p:spPr>
          <a:xfrm>
            <a:off x="6143866" y="5498267"/>
            <a:ext cx="3527881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5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9232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subTitle" idx="1"/>
          </p:nvPr>
        </p:nvSpPr>
        <p:spPr>
          <a:xfrm>
            <a:off x="5315282" y="2898800"/>
            <a:ext cx="5920458" cy="18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title"/>
          </p:nvPr>
        </p:nvSpPr>
        <p:spPr>
          <a:xfrm>
            <a:off x="5315249" y="2135200"/>
            <a:ext cx="592045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88834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6"/>
          <p:cNvGrpSpPr/>
          <p:nvPr/>
        </p:nvGrpSpPr>
        <p:grpSpPr>
          <a:xfrm>
            <a:off x="482509" y="5205968"/>
            <a:ext cx="11146996" cy="1483667"/>
            <a:chOff x="361975" y="3904476"/>
            <a:chExt cx="8362425" cy="1112750"/>
          </a:xfrm>
        </p:grpSpPr>
        <p:pic>
          <p:nvPicPr>
            <p:cNvPr id="167" name="Google Shape;16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24300" y="441958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975" y="464556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484342">
              <a:off x="3710656" y="3975660"/>
              <a:ext cx="706437" cy="97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16"/>
          <p:cNvGrpSpPr/>
          <p:nvPr/>
        </p:nvGrpSpPr>
        <p:grpSpPr>
          <a:xfrm>
            <a:off x="-120117" y="138651"/>
            <a:ext cx="11684507" cy="4250900"/>
            <a:chOff x="-90112" y="103988"/>
            <a:chExt cx="8765663" cy="3188175"/>
          </a:xfrm>
        </p:grpSpPr>
        <p:pic>
          <p:nvPicPr>
            <p:cNvPr id="171" name="Google Shape;171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0112" y="2758763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75450" y="1039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800" y="51010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16"/>
          <p:cNvSpPr txBox="1">
            <a:spLocks noGrp="1"/>
          </p:cNvSpPr>
          <p:nvPr>
            <p:ph type="subTitle" idx="1"/>
          </p:nvPr>
        </p:nvSpPr>
        <p:spPr>
          <a:xfrm>
            <a:off x="1737898" y="3438367"/>
            <a:ext cx="387579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2"/>
          </p:nvPr>
        </p:nvSpPr>
        <p:spPr>
          <a:xfrm>
            <a:off x="6575138" y="3438367"/>
            <a:ext cx="387579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3"/>
          </p:nvPr>
        </p:nvSpPr>
        <p:spPr>
          <a:xfrm>
            <a:off x="1737898" y="4257067"/>
            <a:ext cx="3875790" cy="1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4"/>
          </p:nvPr>
        </p:nvSpPr>
        <p:spPr>
          <a:xfrm>
            <a:off x="6575138" y="4257067"/>
            <a:ext cx="3875790" cy="1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751123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7"/>
          <p:cNvGrpSpPr/>
          <p:nvPr/>
        </p:nvGrpSpPr>
        <p:grpSpPr>
          <a:xfrm>
            <a:off x="-524779" y="2706851"/>
            <a:ext cx="12407701" cy="4078333"/>
            <a:chOff x="-393687" y="2030138"/>
            <a:chExt cx="9308200" cy="3058750"/>
          </a:xfrm>
        </p:grpSpPr>
        <p:pic>
          <p:nvPicPr>
            <p:cNvPr id="181" name="Google Shape;18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93687" y="2509825"/>
              <a:ext cx="1019175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21400" y="2030138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19138" y="4222113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17"/>
          <p:cNvGrpSpPr/>
          <p:nvPr/>
        </p:nvGrpSpPr>
        <p:grpSpPr>
          <a:xfrm>
            <a:off x="203147" y="203200"/>
            <a:ext cx="11719414" cy="6451600"/>
            <a:chOff x="152400" y="152400"/>
            <a:chExt cx="8791850" cy="4838700"/>
          </a:xfrm>
        </p:grpSpPr>
        <p:pic>
          <p:nvPicPr>
            <p:cNvPr id="185" name="Google Shape;185;p17"/>
            <p:cNvPicPr preferRelativeResize="0"/>
            <p:nvPr/>
          </p:nvPicPr>
          <p:blipFill>
            <a:blip r:embed="rId6">
              <a:alphaModFix amt="41000"/>
            </a:blip>
            <a:stretch>
              <a:fillRect/>
            </a:stretch>
          </p:blipFill>
          <p:spPr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7"/>
            <p:cNvPicPr preferRelativeResize="0"/>
            <p:nvPr/>
          </p:nvPicPr>
          <p:blipFill>
            <a:blip r:embed="rId7">
              <a:alphaModFix amt="26000"/>
            </a:blip>
            <a:stretch>
              <a:fillRect/>
            </a:stretch>
          </p:blipFill>
          <p:spPr>
            <a:xfrm>
              <a:off x="8248925" y="7193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7"/>
            <p:cNvPicPr preferRelativeResize="0"/>
            <p:nvPr/>
          </p:nvPicPr>
          <p:blipFill>
            <a:blip r:embed="rId8">
              <a:alphaModFix amt="41000"/>
            </a:blip>
            <a:stretch>
              <a:fillRect/>
            </a:stretch>
          </p:blipFill>
          <p:spPr>
            <a:xfrm>
              <a:off x="152400" y="447618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17"/>
          <p:cNvSpPr txBox="1">
            <a:spLocks noGrp="1"/>
          </p:cNvSpPr>
          <p:nvPr>
            <p:ph type="title"/>
          </p:nvPr>
        </p:nvSpPr>
        <p:spPr>
          <a:xfrm>
            <a:off x="2606005" y="2003267"/>
            <a:ext cx="2433366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1"/>
          </p:nvPr>
        </p:nvSpPr>
        <p:spPr>
          <a:xfrm>
            <a:off x="5151509" y="2003267"/>
            <a:ext cx="2433366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title" idx="2"/>
          </p:nvPr>
        </p:nvSpPr>
        <p:spPr>
          <a:xfrm>
            <a:off x="2602739" y="3521259"/>
            <a:ext cx="2433366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3"/>
          </p:nvPr>
        </p:nvSpPr>
        <p:spPr>
          <a:xfrm>
            <a:off x="5148243" y="3521259"/>
            <a:ext cx="2433366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title" idx="4"/>
          </p:nvPr>
        </p:nvSpPr>
        <p:spPr>
          <a:xfrm>
            <a:off x="2602739" y="5039267"/>
            <a:ext cx="2433366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666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5"/>
          </p:nvPr>
        </p:nvSpPr>
        <p:spPr>
          <a:xfrm>
            <a:off x="5148243" y="5039267"/>
            <a:ext cx="2433366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title" idx="6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982675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8"/>
          <p:cNvGrpSpPr/>
          <p:nvPr/>
        </p:nvGrpSpPr>
        <p:grpSpPr>
          <a:xfrm>
            <a:off x="175612" y="181701"/>
            <a:ext cx="11865417" cy="7364283"/>
            <a:chOff x="131743" y="136276"/>
            <a:chExt cx="8901381" cy="5523212"/>
          </a:xfrm>
        </p:grpSpPr>
        <p:pic>
          <p:nvPicPr>
            <p:cNvPr id="197" name="Google Shape;19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831785">
              <a:off x="195988" y="22655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71400" y="4830813"/>
              <a:ext cx="1085850" cy="8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449" y="4106749"/>
              <a:ext cx="1243675" cy="952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18"/>
          <p:cNvGrpSpPr/>
          <p:nvPr/>
        </p:nvGrpSpPr>
        <p:grpSpPr>
          <a:xfrm>
            <a:off x="-415958" y="181700"/>
            <a:ext cx="12986750" cy="6378117"/>
            <a:chOff x="-312050" y="136275"/>
            <a:chExt cx="9742600" cy="4783588"/>
          </a:xfrm>
        </p:grpSpPr>
        <p:pic>
          <p:nvPicPr>
            <p:cNvPr id="201" name="Google Shape;201;p18"/>
            <p:cNvPicPr preferRelativeResize="0"/>
            <p:nvPr/>
          </p:nvPicPr>
          <p:blipFill>
            <a:blip r:embed="rId6">
              <a:alphaModFix amt="30000"/>
            </a:blip>
            <a:stretch>
              <a:fillRect/>
            </a:stretch>
          </p:blipFill>
          <p:spPr>
            <a:xfrm>
              <a:off x="8175875" y="136275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8"/>
            <p:cNvPicPr preferRelativeResize="0"/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8601875" y="1199588"/>
              <a:ext cx="828675" cy="5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8"/>
            <p:cNvPicPr preferRelativeResize="0"/>
            <p:nvPr/>
          </p:nvPicPr>
          <p:blipFill>
            <a:blip r:embed="rId8">
              <a:alphaModFix amt="30000"/>
            </a:blip>
            <a:stretch>
              <a:fillRect/>
            </a:stretch>
          </p:blipFill>
          <p:spPr>
            <a:xfrm>
              <a:off x="-312050" y="3729238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959750" y="3400533"/>
            <a:ext cx="311438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1"/>
          </p:nvPr>
        </p:nvSpPr>
        <p:spPr>
          <a:xfrm>
            <a:off x="959750" y="4104133"/>
            <a:ext cx="3114389" cy="8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title" idx="2"/>
          </p:nvPr>
        </p:nvSpPr>
        <p:spPr>
          <a:xfrm>
            <a:off x="4537218" y="3400533"/>
            <a:ext cx="311438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ubTitle" idx="3"/>
          </p:nvPr>
        </p:nvSpPr>
        <p:spPr>
          <a:xfrm>
            <a:off x="4537218" y="4104133"/>
            <a:ext cx="3114389" cy="8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title" idx="4"/>
          </p:nvPr>
        </p:nvSpPr>
        <p:spPr>
          <a:xfrm>
            <a:off x="8114686" y="3400533"/>
            <a:ext cx="311438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5"/>
          </p:nvPr>
        </p:nvSpPr>
        <p:spPr>
          <a:xfrm>
            <a:off x="8114686" y="4104133"/>
            <a:ext cx="3114389" cy="8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 idx="6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51172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9"/>
          <p:cNvGrpSpPr/>
          <p:nvPr/>
        </p:nvGrpSpPr>
        <p:grpSpPr>
          <a:xfrm>
            <a:off x="175612" y="181702"/>
            <a:ext cx="11865417" cy="6563364"/>
            <a:chOff x="131743" y="136276"/>
            <a:chExt cx="8901381" cy="4922523"/>
          </a:xfrm>
        </p:grpSpPr>
        <p:pic>
          <p:nvPicPr>
            <p:cNvPr id="213" name="Google Shape;21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831785">
              <a:off x="195988" y="22655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594998">
              <a:off x="7991847" y="767696"/>
              <a:ext cx="838885" cy="640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449" y="4106749"/>
              <a:ext cx="1243675" cy="952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19"/>
          <p:cNvGrpSpPr/>
          <p:nvPr/>
        </p:nvGrpSpPr>
        <p:grpSpPr>
          <a:xfrm>
            <a:off x="-194383" y="274318"/>
            <a:ext cx="12534735" cy="6378117"/>
            <a:chOff x="-145825" y="205738"/>
            <a:chExt cx="9403500" cy="4783588"/>
          </a:xfrm>
        </p:grpSpPr>
        <p:grpSp>
          <p:nvGrpSpPr>
            <p:cNvPr id="217" name="Google Shape;217;p19"/>
            <p:cNvGrpSpPr/>
            <p:nvPr/>
          </p:nvGrpSpPr>
          <p:grpSpPr>
            <a:xfrm>
              <a:off x="-145825" y="205738"/>
              <a:ext cx="9403500" cy="4783588"/>
              <a:chOff x="-312050" y="136275"/>
              <a:chExt cx="9403500" cy="4783588"/>
            </a:xfrm>
          </p:grpSpPr>
          <p:pic>
            <p:nvPicPr>
              <p:cNvPr id="218" name="Google Shape;218;p19"/>
              <p:cNvPicPr preferRelativeResize="0"/>
              <p:nvPr/>
            </p:nvPicPr>
            <p:blipFill>
              <a:blip r:embed="rId6">
                <a:alphaModFix amt="30000"/>
              </a:blip>
              <a:stretch>
                <a:fillRect/>
              </a:stretch>
            </p:blipFill>
            <p:spPr>
              <a:xfrm>
                <a:off x="8175875" y="136275"/>
                <a:ext cx="857250" cy="600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19"/>
              <p:cNvPicPr preferRelativeResize="0"/>
              <p:nvPr/>
            </p:nvPicPr>
            <p:blipFill>
              <a:blip r:embed="rId7">
                <a:alphaModFix amt="30000"/>
              </a:blip>
              <a:stretch>
                <a:fillRect/>
              </a:stretch>
            </p:blipFill>
            <p:spPr>
              <a:xfrm>
                <a:off x="8262775" y="1995713"/>
                <a:ext cx="828675" cy="561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19"/>
              <p:cNvPicPr preferRelativeResize="0"/>
              <p:nvPr/>
            </p:nvPicPr>
            <p:blipFill>
              <a:blip r:embed="rId8">
                <a:alphaModFix amt="30000"/>
              </a:blip>
              <a:stretch>
                <a:fillRect/>
              </a:stretch>
            </p:blipFill>
            <p:spPr>
              <a:xfrm>
                <a:off x="-312050" y="3729238"/>
                <a:ext cx="866775" cy="1190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1" name="Google Shape;221;p19"/>
            <p:cNvPicPr preferRelativeResize="0"/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1290875" y="4665475"/>
              <a:ext cx="477550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19"/>
          <p:cNvSpPr txBox="1">
            <a:spLocks noGrp="1"/>
          </p:cNvSpPr>
          <p:nvPr>
            <p:ph type="title"/>
          </p:nvPr>
        </p:nvSpPr>
        <p:spPr>
          <a:xfrm>
            <a:off x="2828059" y="2243800"/>
            <a:ext cx="2860055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1"/>
          </p:nvPr>
        </p:nvSpPr>
        <p:spPr>
          <a:xfrm>
            <a:off x="2828059" y="3025833"/>
            <a:ext cx="2860055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title" idx="2"/>
          </p:nvPr>
        </p:nvSpPr>
        <p:spPr>
          <a:xfrm>
            <a:off x="7969388" y="2243800"/>
            <a:ext cx="2860055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subTitle" idx="3"/>
          </p:nvPr>
        </p:nvSpPr>
        <p:spPr>
          <a:xfrm>
            <a:off x="7969388" y="3025833"/>
            <a:ext cx="2860055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 idx="4"/>
          </p:nvPr>
        </p:nvSpPr>
        <p:spPr>
          <a:xfrm>
            <a:off x="2828059" y="4155000"/>
            <a:ext cx="2860055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5"/>
          </p:nvPr>
        </p:nvSpPr>
        <p:spPr>
          <a:xfrm>
            <a:off x="2828059" y="4937033"/>
            <a:ext cx="2860055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title" idx="6"/>
          </p:nvPr>
        </p:nvSpPr>
        <p:spPr>
          <a:xfrm>
            <a:off x="7969388" y="4155000"/>
            <a:ext cx="2860055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7"/>
          </p:nvPr>
        </p:nvSpPr>
        <p:spPr>
          <a:xfrm>
            <a:off x="7969388" y="4937033"/>
            <a:ext cx="2860055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title" idx="8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67737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0"/>
          <p:cNvGrpSpPr/>
          <p:nvPr/>
        </p:nvGrpSpPr>
        <p:grpSpPr>
          <a:xfrm rot="10800000" flipH="1">
            <a:off x="203148" y="203201"/>
            <a:ext cx="11888710" cy="6557567"/>
            <a:chOff x="152400" y="72925"/>
            <a:chExt cx="8918855" cy="4918175"/>
          </a:xfrm>
        </p:grpSpPr>
        <p:pic>
          <p:nvPicPr>
            <p:cNvPr id="233" name="Google Shape;233;p20"/>
            <p:cNvPicPr preferRelativeResize="0"/>
            <p:nvPr/>
          </p:nvPicPr>
          <p:blipFill>
            <a:blip r:embed="rId3">
              <a:alphaModFix amt="41000"/>
            </a:blip>
            <a:stretch>
              <a:fillRect/>
            </a:stretch>
          </p:blipFill>
          <p:spPr>
            <a:xfrm>
              <a:off x="8565755" y="72925"/>
              <a:ext cx="505500" cy="42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0"/>
            <p:cNvPicPr preferRelativeResize="0"/>
            <p:nvPr/>
          </p:nvPicPr>
          <p:blipFill>
            <a:blip r:embed="rId4">
              <a:alphaModFix amt="26000"/>
            </a:blip>
            <a:stretch>
              <a:fillRect/>
            </a:stretch>
          </p:blipFill>
          <p:spPr>
            <a:xfrm>
              <a:off x="8248925" y="7193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0"/>
            <p:cNvPicPr preferRelativeResize="0"/>
            <p:nvPr/>
          </p:nvPicPr>
          <p:blipFill>
            <a:blip r:embed="rId5">
              <a:alphaModFix amt="41000"/>
            </a:blip>
            <a:stretch>
              <a:fillRect/>
            </a:stretch>
          </p:blipFill>
          <p:spPr>
            <a:xfrm>
              <a:off x="152400" y="447618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0"/>
          <p:cNvSpPr txBox="1">
            <a:spLocks noGrp="1"/>
          </p:cNvSpPr>
          <p:nvPr>
            <p:ph type="title"/>
          </p:nvPr>
        </p:nvSpPr>
        <p:spPr>
          <a:xfrm>
            <a:off x="959750" y="2447000"/>
            <a:ext cx="307319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subTitle" idx="1"/>
          </p:nvPr>
        </p:nvSpPr>
        <p:spPr>
          <a:xfrm>
            <a:off x="959750" y="3025833"/>
            <a:ext cx="3073199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title" idx="2"/>
          </p:nvPr>
        </p:nvSpPr>
        <p:spPr>
          <a:xfrm>
            <a:off x="4557838" y="2447000"/>
            <a:ext cx="307319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3"/>
          </p:nvPr>
        </p:nvSpPr>
        <p:spPr>
          <a:xfrm>
            <a:off x="4557838" y="3025833"/>
            <a:ext cx="3073199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title" idx="4"/>
          </p:nvPr>
        </p:nvSpPr>
        <p:spPr>
          <a:xfrm>
            <a:off x="959750" y="4919433"/>
            <a:ext cx="307319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5"/>
          </p:nvPr>
        </p:nvSpPr>
        <p:spPr>
          <a:xfrm>
            <a:off x="959750" y="5498267"/>
            <a:ext cx="3073199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title" idx="6"/>
          </p:nvPr>
        </p:nvSpPr>
        <p:spPr>
          <a:xfrm>
            <a:off x="4557838" y="4919433"/>
            <a:ext cx="307319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7"/>
          </p:nvPr>
        </p:nvSpPr>
        <p:spPr>
          <a:xfrm>
            <a:off x="4557838" y="5498267"/>
            <a:ext cx="3073199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title" idx="8"/>
          </p:nvPr>
        </p:nvSpPr>
        <p:spPr>
          <a:xfrm>
            <a:off x="8155936" y="2447000"/>
            <a:ext cx="307319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9"/>
          </p:nvPr>
        </p:nvSpPr>
        <p:spPr>
          <a:xfrm>
            <a:off x="8155936" y="3025833"/>
            <a:ext cx="3073199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title" idx="13"/>
          </p:nvPr>
        </p:nvSpPr>
        <p:spPr>
          <a:xfrm>
            <a:off x="8155936" y="4919433"/>
            <a:ext cx="307319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14"/>
          </p:nvPr>
        </p:nvSpPr>
        <p:spPr>
          <a:xfrm>
            <a:off x="8155936" y="5498267"/>
            <a:ext cx="3073199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title" idx="15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9" name="Google Shape;249;p20"/>
          <p:cNvGrpSpPr/>
          <p:nvPr/>
        </p:nvGrpSpPr>
        <p:grpSpPr>
          <a:xfrm flipH="1">
            <a:off x="-261374" y="181701"/>
            <a:ext cx="12302403" cy="7074331"/>
            <a:chOff x="131743" y="136276"/>
            <a:chExt cx="9229206" cy="5305748"/>
          </a:xfrm>
        </p:grpSpPr>
        <p:pic>
          <p:nvPicPr>
            <p:cNvPr id="250" name="Google Shape;250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4831785">
              <a:off x="195988" y="22655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8594998">
              <a:off x="7991847" y="767696"/>
              <a:ext cx="838885" cy="640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17274" y="4489974"/>
              <a:ext cx="1243675" cy="9520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="" xmlns:p14="http://schemas.microsoft.com/office/powerpoint/2010/main" val="2098281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33"/>
            <a:ext cx="1218882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1"/>
          <p:cNvGrpSpPr/>
          <p:nvPr/>
        </p:nvGrpSpPr>
        <p:grpSpPr>
          <a:xfrm>
            <a:off x="1012437" y="1282867"/>
            <a:ext cx="11092944" cy="6451300"/>
            <a:chOff x="759525" y="962150"/>
            <a:chExt cx="8321875" cy="4838475"/>
          </a:xfrm>
        </p:grpSpPr>
        <p:pic>
          <p:nvPicPr>
            <p:cNvPr id="256" name="Google Shape;256;p21"/>
            <p:cNvPicPr preferRelativeResize="0"/>
            <p:nvPr/>
          </p:nvPicPr>
          <p:blipFill>
            <a:blip r:embed="rId4">
              <a:alphaModFix amt="46000"/>
            </a:blip>
            <a:stretch>
              <a:fillRect/>
            </a:stretch>
          </p:blipFill>
          <p:spPr>
            <a:xfrm>
              <a:off x="8224150" y="229341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1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1"/>
            <p:cNvPicPr preferRelativeResize="0"/>
            <p:nvPr/>
          </p:nvPicPr>
          <p:blipFill>
            <a:blip r:embed="rId6">
              <a:alphaModFix amt="46000"/>
            </a:blip>
            <a:stretch>
              <a:fillRect/>
            </a:stretch>
          </p:blipFill>
          <p:spPr>
            <a:xfrm>
              <a:off x="759525" y="9621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1"/>
          <p:cNvGrpSpPr/>
          <p:nvPr/>
        </p:nvGrpSpPr>
        <p:grpSpPr>
          <a:xfrm>
            <a:off x="274470" y="2610689"/>
            <a:ext cx="11523424" cy="3375228"/>
            <a:chOff x="205906" y="1958016"/>
            <a:chExt cx="8644819" cy="2531421"/>
          </a:xfrm>
        </p:grpSpPr>
        <p:pic>
          <p:nvPicPr>
            <p:cNvPr id="260" name="Google Shape;26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253317">
              <a:off x="312900" y="2169588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64850" y="3479788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21"/>
          <p:cNvSpPr txBox="1">
            <a:spLocks noGrp="1"/>
          </p:cNvSpPr>
          <p:nvPr>
            <p:ph type="title" hasCustomPrompt="1"/>
          </p:nvPr>
        </p:nvSpPr>
        <p:spPr>
          <a:xfrm>
            <a:off x="1711554" y="756517"/>
            <a:ext cx="8765717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73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9pPr>
          </a:lstStyle>
          <a:p>
            <a:r>
              <a:t>xx%</a:t>
            </a:r>
          </a:p>
        </p:txBody>
      </p:sp>
      <p:sp>
        <p:nvSpPr>
          <p:cNvPr id="263" name="Google Shape;263;p21"/>
          <p:cNvSpPr txBox="1">
            <a:spLocks noGrp="1"/>
          </p:cNvSpPr>
          <p:nvPr>
            <p:ph type="subTitle" idx="1"/>
          </p:nvPr>
        </p:nvSpPr>
        <p:spPr>
          <a:xfrm>
            <a:off x="1711554" y="1799484"/>
            <a:ext cx="8765717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4" name="Google Shape;264;p21"/>
          <p:cNvSpPr txBox="1">
            <a:spLocks noGrp="1"/>
          </p:cNvSpPr>
          <p:nvPr>
            <p:ph type="title" idx="2" hasCustomPrompt="1"/>
          </p:nvPr>
        </p:nvSpPr>
        <p:spPr>
          <a:xfrm>
            <a:off x="1711554" y="2610700"/>
            <a:ext cx="8765717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73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 txBox="1">
            <a:spLocks noGrp="1"/>
          </p:cNvSpPr>
          <p:nvPr>
            <p:ph type="subTitle" idx="3"/>
          </p:nvPr>
        </p:nvSpPr>
        <p:spPr>
          <a:xfrm>
            <a:off x="1711554" y="3653667"/>
            <a:ext cx="8765717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21"/>
          <p:cNvSpPr txBox="1">
            <a:spLocks noGrp="1"/>
          </p:cNvSpPr>
          <p:nvPr>
            <p:ph type="title" idx="4" hasCustomPrompt="1"/>
          </p:nvPr>
        </p:nvSpPr>
        <p:spPr>
          <a:xfrm>
            <a:off x="1711554" y="4464900"/>
            <a:ext cx="8765717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73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5"/>
            </a:lvl9pPr>
          </a:lstStyle>
          <a:p>
            <a:r>
              <a:t>xx%</a:t>
            </a:r>
          </a:p>
        </p:txBody>
      </p:sp>
      <p:sp>
        <p:nvSpPr>
          <p:cNvPr id="267" name="Google Shape;267;p21"/>
          <p:cNvSpPr txBox="1">
            <a:spLocks noGrp="1"/>
          </p:cNvSpPr>
          <p:nvPr>
            <p:ph type="subTitle" idx="5"/>
          </p:nvPr>
        </p:nvSpPr>
        <p:spPr>
          <a:xfrm>
            <a:off x="1711554" y="5507867"/>
            <a:ext cx="8765717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73564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2"/>
          <p:cNvGrpSpPr/>
          <p:nvPr/>
        </p:nvGrpSpPr>
        <p:grpSpPr>
          <a:xfrm flipH="1">
            <a:off x="84662" y="203200"/>
            <a:ext cx="11719414" cy="6451600"/>
            <a:chOff x="152400" y="152400"/>
            <a:chExt cx="8791850" cy="4838700"/>
          </a:xfrm>
        </p:grpSpPr>
        <p:pic>
          <p:nvPicPr>
            <p:cNvPr id="270" name="Google Shape;270;p22"/>
            <p:cNvPicPr preferRelativeResize="0"/>
            <p:nvPr/>
          </p:nvPicPr>
          <p:blipFill>
            <a:blip r:embed="rId3">
              <a:alphaModFix amt="41000"/>
            </a:blip>
            <a:stretch>
              <a:fillRect/>
            </a:stretch>
          </p:blipFill>
          <p:spPr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2"/>
            <p:cNvPicPr preferRelativeResize="0"/>
            <p:nvPr/>
          </p:nvPicPr>
          <p:blipFill>
            <a:blip r:embed="rId4">
              <a:alphaModFix amt="26000"/>
            </a:blip>
            <a:stretch>
              <a:fillRect/>
            </a:stretch>
          </p:blipFill>
          <p:spPr>
            <a:xfrm>
              <a:off x="8248925" y="7193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2"/>
            <p:cNvPicPr preferRelativeResize="0"/>
            <p:nvPr/>
          </p:nvPicPr>
          <p:blipFill>
            <a:blip r:embed="rId5">
              <a:alphaModFix amt="41000"/>
            </a:blip>
            <a:stretch>
              <a:fillRect/>
            </a:stretch>
          </p:blipFill>
          <p:spPr>
            <a:xfrm>
              <a:off x="152400" y="447618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p22"/>
          <p:cNvGrpSpPr/>
          <p:nvPr/>
        </p:nvGrpSpPr>
        <p:grpSpPr>
          <a:xfrm>
            <a:off x="-270667" y="52784"/>
            <a:ext cx="13104224" cy="7133496"/>
            <a:chOff x="-203053" y="39588"/>
            <a:chExt cx="9830728" cy="5350122"/>
          </a:xfrm>
        </p:grpSpPr>
        <p:grpSp>
          <p:nvGrpSpPr>
            <p:cNvPr id="274" name="Google Shape;274;p22"/>
            <p:cNvGrpSpPr/>
            <p:nvPr/>
          </p:nvGrpSpPr>
          <p:grpSpPr>
            <a:xfrm flipH="1">
              <a:off x="-203053" y="1318600"/>
              <a:ext cx="9830728" cy="4071110"/>
              <a:chOff x="-619912" y="1318600"/>
              <a:chExt cx="9830728" cy="4071110"/>
            </a:xfrm>
          </p:grpSpPr>
          <p:pic>
            <p:nvPicPr>
              <p:cNvPr id="275" name="Google Shape;275;p2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619912" y="1318600"/>
                <a:ext cx="1019175" cy="923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" name="Google Shape;276;p2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2700000">
                <a:off x="4987900" y="4346788"/>
                <a:ext cx="857250" cy="866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2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-2029827">
                <a:off x="7966888" y="4106663"/>
                <a:ext cx="1095375" cy="866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44000" y="395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22"/>
          <p:cNvSpPr txBox="1">
            <a:spLocks noGrp="1"/>
          </p:cNvSpPr>
          <p:nvPr>
            <p:ph type="title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1824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>
            <a:off x="-178820" y="220984"/>
            <a:ext cx="5722051" cy="6580967"/>
            <a:chOff x="-134150" y="165738"/>
            <a:chExt cx="4292656" cy="4935725"/>
          </a:xfrm>
        </p:grpSpPr>
        <p:pic>
          <p:nvPicPr>
            <p:cNvPr id="24" name="Google Shape;24;p3"/>
            <p:cNvPicPr preferRelativeResize="0"/>
            <p:nvPr/>
          </p:nvPicPr>
          <p:blipFill>
            <a:blip r:embed="rId3">
              <a:alphaModFix amt="62000"/>
            </a:blip>
            <a:stretch>
              <a:fillRect/>
            </a:stretch>
          </p:blipFill>
          <p:spPr>
            <a:xfrm>
              <a:off x="794525" y="16573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4">
              <a:alphaModFix amt="62000"/>
            </a:blip>
            <a:stretch>
              <a:fillRect/>
            </a:stretch>
          </p:blipFill>
          <p:spPr>
            <a:xfrm>
              <a:off x="152400" y="12001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>
            <a:blip r:embed="rId5">
              <a:alphaModFix amt="62000"/>
            </a:blip>
            <a:stretch>
              <a:fillRect/>
            </a:stretch>
          </p:blipFill>
          <p:spPr>
            <a:xfrm>
              <a:off x="2841625" y="165745"/>
              <a:ext cx="800100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6">
              <a:alphaModFix amt="62000"/>
            </a:blip>
            <a:stretch>
              <a:fillRect/>
            </a:stretch>
          </p:blipFill>
          <p:spPr>
            <a:xfrm>
              <a:off x="-134150" y="254348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>
            <a:blip r:embed="rId7">
              <a:alphaModFix amt="62000"/>
            </a:blip>
            <a:stretch>
              <a:fillRect/>
            </a:stretch>
          </p:blipFill>
          <p:spPr>
            <a:xfrm>
              <a:off x="3800475" y="475241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8">
              <a:alphaModFix amt="62000"/>
            </a:blip>
            <a:stretch>
              <a:fillRect/>
            </a:stretch>
          </p:blipFill>
          <p:spPr>
            <a:xfrm>
              <a:off x="539475" y="3910838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953385" y="3173400"/>
            <a:ext cx="5141061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953385" y="1698184"/>
            <a:ext cx="5141061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998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998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998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998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998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998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998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998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998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953218" y="4648617"/>
            <a:ext cx="5141061" cy="5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08441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5"/>
          <p:cNvGrpSpPr/>
          <p:nvPr/>
        </p:nvGrpSpPr>
        <p:grpSpPr>
          <a:xfrm flipH="1">
            <a:off x="0" y="5141367"/>
            <a:ext cx="12264072" cy="1830184"/>
            <a:chOff x="0" y="3856025"/>
            <a:chExt cx="9200450" cy="1372638"/>
          </a:xfrm>
        </p:grpSpPr>
        <p:pic>
          <p:nvPicPr>
            <p:cNvPr id="302" name="Google Shape;302;p25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5637300" y="4608497"/>
              <a:ext cx="455725" cy="35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5"/>
            <p:cNvPicPr preferRelativeResize="0"/>
            <p:nvPr/>
          </p:nvPicPr>
          <p:blipFill>
            <a:blip r:embed="rId4">
              <a:alphaModFix amt="35000"/>
            </a:blip>
            <a:stretch>
              <a:fillRect/>
            </a:stretch>
          </p:blipFill>
          <p:spPr>
            <a:xfrm>
              <a:off x="0" y="38560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5"/>
            <p:cNvPicPr preferRelativeResize="0"/>
            <p:nvPr/>
          </p:nvPicPr>
          <p:blipFill>
            <a:blip r:embed="rId5">
              <a:alphaModFix amt="67000"/>
            </a:blip>
            <a:stretch>
              <a:fillRect/>
            </a:stretch>
          </p:blipFill>
          <p:spPr>
            <a:xfrm>
              <a:off x="8276525" y="4516145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25"/>
          <p:cNvGrpSpPr/>
          <p:nvPr/>
        </p:nvGrpSpPr>
        <p:grpSpPr>
          <a:xfrm flipH="1">
            <a:off x="118236" y="100218"/>
            <a:ext cx="11935258" cy="1675017"/>
            <a:chOff x="-72875" y="176738"/>
            <a:chExt cx="8953775" cy="1256263"/>
          </a:xfrm>
        </p:grpSpPr>
        <p:pic>
          <p:nvPicPr>
            <p:cNvPr id="306" name="Google Shape;306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72875" y="575750"/>
              <a:ext cx="838200" cy="8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95050" y="176738"/>
              <a:ext cx="1085850" cy="828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25"/>
          <p:cNvSpPr txBox="1">
            <a:spLocks noGrp="1"/>
          </p:cNvSpPr>
          <p:nvPr>
            <p:ph type="title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60456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33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747111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27"/>
          <p:cNvGrpSpPr/>
          <p:nvPr/>
        </p:nvGrpSpPr>
        <p:grpSpPr>
          <a:xfrm>
            <a:off x="482509" y="5205968"/>
            <a:ext cx="11146996" cy="1483667"/>
            <a:chOff x="361975" y="3904476"/>
            <a:chExt cx="8362425" cy="1112750"/>
          </a:xfrm>
        </p:grpSpPr>
        <p:pic>
          <p:nvPicPr>
            <p:cNvPr id="314" name="Google Shape;31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24300" y="441958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975" y="464556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484342">
              <a:off x="3710656" y="3975660"/>
              <a:ext cx="706437" cy="97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7" name="Google Shape;317;p27"/>
          <p:cNvGrpSpPr/>
          <p:nvPr/>
        </p:nvGrpSpPr>
        <p:grpSpPr>
          <a:xfrm>
            <a:off x="101041" y="138651"/>
            <a:ext cx="11463347" cy="1938484"/>
            <a:chOff x="75800" y="103988"/>
            <a:chExt cx="8599750" cy="1453863"/>
          </a:xfrm>
        </p:grpSpPr>
        <p:pic>
          <p:nvPicPr>
            <p:cNvPr id="318" name="Google Shape;31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81063" y="150238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75450" y="1039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800" y="51010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27"/>
          <p:cNvSpPr txBox="1">
            <a:spLocks noGrp="1"/>
          </p:cNvSpPr>
          <p:nvPr>
            <p:ph type="subTitle" idx="1"/>
          </p:nvPr>
        </p:nvSpPr>
        <p:spPr>
          <a:xfrm>
            <a:off x="953252" y="2898813"/>
            <a:ext cx="5920458" cy="16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title"/>
          </p:nvPr>
        </p:nvSpPr>
        <p:spPr>
          <a:xfrm>
            <a:off x="953218" y="2261167"/>
            <a:ext cx="592045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74562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8"/>
          <p:cNvGrpSpPr/>
          <p:nvPr/>
        </p:nvGrpSpPr>
        <p:grpSpPr>
          <a:xfrm flipH="1">
            <a:off x="175612" y="-217335"/>
            <a:ext cx="11865417" cy="6962400"/>
            <a:chOff x="131743" y="-163001"/>
            <a:chExt cx="8901381" cy="5221800"/>
          </a:xfrm>
        </p:grpSpPr>
        <p:pic>
          <p:nvPicPr>
            <p:cNvPr id="325" name="Google Shape;32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831785">
              <a:off x="195988" y="22655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594998">
              <a:off x="7991835" y="24346"/>
              <a:ext cx="838885" cy="640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449" y="4106749"/>
              <a:ext cx="1243675" cy="952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28"/>
          <p:cNvGrpSpPr/>
          <p:nvPr/>
        </p:nvGrpSpPr>
        <p:grpSpPr>
          <a:xfrm rot="10800000">
            <a:off x="289292" y="2334600"/>
            <a:ext cx="11633270" cy="4594384"/>
            <a:chOff x="152400" y="-53237"/>
            <a:chExt cx="8727225" cy="3445788"/>
          </a:xfrm>
        </p:grpSpPr>
        <p:pic>
          <p:nvPicPr>
            <p:cNvPr id="329" name="Google Shape;329;p28"/>
            <p:cNvPicPr preferRelativeResize="0"/>
            <p:nvPr/>
          </p:nvPicPr>
          <p:blipFill>
            <a:blip r:embed="rId6">
              <a:alphaModFix amt="41000"/>
            </a:blip>
            <a:stretch>
              <a:fillRect/>
            </a:stretch>
          </p:blipFill>
          <p:spPr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8"/>
            <p:cNvPicPr preferRelativeResize="0"/>
            <p:nvPr/>
          </p:nvPicPr>
          <p:blipFill>
            <a:blip r:embed="rId7">
              <a:alphaModFix amt="26000"/>
            </a:blip>
            <a:stretch>
              <a:fillRect/>
            </a:stretch>
          </p:blipFill>
          <p:spPr>
            <a:xfrm>
              <a:off x="8184300" y="264007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8"/>
            <p:cNvPicPr preferRelativeResize="0"/>
            <p:nvPr/>
          </p:nvPicPr>
          <p:blipFill>
            <a:blip r:embed="rId8">
              <a:alphaModFix amt="41000"/>
            </a:blip>
            <a:stretch>
              <a:fillRect/>
            </a:stretch>
          </p:blipFill>
          <p:spPr>
            <a:xfrm>
              <a:off x="2978100" y="-53237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28"/>
          <p:cNvSpPr txBox="1">
            <a:spLocks noGrp="1"/>
          </p:cNvSpPr>
          <p:nvPr>
            <p:ph type="title"/>
          </p:nvPr>
        </p:nvSpPr>
        <p:spPr>
          <a:xfrm>
            <a:off x="959750" y="4155000"/>
            <a:ext cx="307319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subTitle" idx="1"/>
          </p:nvPr>
        </p:nvSpPr>
        <p:spPr>
          <a:xfrm>
            <a:off x="959750" y="4937033"/>
            <a:ext cx="3073199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title" idx="2"/>
          </p:nvPr>
        </p:nvSpPr>
        <p:spPr>
          <a:xfrm>
            <a:off x="4557838" y="4155000"/>
            <a:ext cx="307319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3"/>
          </p:nvPr>
        </p:nvSpPr>
        <p:spPr>
          <a:xfrm>
            <a:off x="4557838" y="4937033"/>
            <a:ext cx="3073199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title" idx="4"/>
          </p:nvPr>
        </p:nvSpPr>
        <p:spPr>
          <a:xfrm>
            <a:off x="8155936" y="4155000"/>
            <a:ext cx="3073199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5"/>
          </p:nvPr>
        </p:nvSpPr>
        <p:spPr>
          <a:xfrm>
            <a:off x="8155936" y="4937033"/>
            <a:ext cx="3073199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title" idx="6"/>
          </p:nvPr>
        </p:nvSpPr>
        <p:spPr>
          <a:xfrm>
            <a:off x="953152" y="651667"/>
            <a:ext cx="10282522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999" b="1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90947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9"/>
          <p:cNvGrpSpPr/>
          <p:nvPr/>
        </p:nvGrpSpPr>
        <p:grpSpPr>
          <a:xfrm>
            <a:off x="-173121" y="-92767"/>
            <a:ext cx="12107679" cy="7266117"/>
            <a:chOff x="-129875" y="-69575"/>
            <a:chExt cx="9083125" cy="5449588"/>
          </a:xfrm>
        </p:grpSpPr>
        <p:pic>
          <p:nvPicPr>
            <p:cNvPr id="341" name="Google Shape;341;p29"/>
            <p:cNvPicPr preferRelativeResize="0"/>
            <p:nvPr/>
          </p:nvPicPr>
          <p:blipFill>
            <a:blip r:embed="rId3">
              <a:alphaModFix amt="65000"/>
            </a:blip>
            <a:stretch>
              <a:fillRect/>
            </a:stretch>
          </p:blipFill>
          <p:spPr>
            <a:xfrm>
              <a:off x="-129875" y="-69575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9"/>
            <p:cNvPicPr preferRelativeResize="0"/>
            <p:nvPr/>
          </p:nvPicPr>
          <p:blipFill>
            <a:blip r:embed="rId4">
              <a:alphaModFix amt="49000"/>
            </a:blip>
            <a:stretch>
              <a:fillRect/>
            </a:stretch>
          </p:blipFill>
          <p:spPr>
            <a:xfrm>
              <a:off x="8067425" y="4608488"/>
              <a:ext cx="885825" cy="77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" name="Google Shape;343;p29"/>
          <p:cNvGrpSpPr/>
          <p:nvPr/>
        </p:nvGrpSpPr>
        <p:grpSpPr>
          <a:xfrm>
            <a:off x="-140313" y="-92766"/>
            <a:ext cx="12074855" cy="6950751"/>
            <a:chOff x="-105262" y="-69575"/>
            <a:chExt cx="9058500" cy="5213063"/>
          </a:xfrm>
        </p:grpSpPr>
        <p:pic>
          <p:nvPicPr>
            <p:cNvPr id="344" name="Google Shape;34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4963" y="4219563"/>
              <a:ext cx="1019175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34838" y="-69575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53138" y="975113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661731">
              <a:off x="7124312" y="3815663"/>
              <a:ext cx="1019175" cy="923925"/>
            </a:xfrm>
            <a:prstGeom prst="rect">
              <a:avLst/>
            </a:prstGeom>
            <a:noFill/>
            <a:ln>
              <a:noFill/>
            </a:ln>
            <a:effectLst>
              <a:reflection endPos="30000" dist="38100" dir="5400000" fadeDir="5400012" sy="-100000" algn="bl" rotWithShape="0"/>
            </a:effectLst>
          </p:spPr>
        </p:pic>
        <p:pic>
          <p:nvPicPr>
            <p:cNvPr id="348" name="Google Shape;34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5262" y="15350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29"/>
          <p:cNvSpPr txBox="1">
            <a:spLocks noGrp="1"/>
          </p:cNvSpPr>
          <p:nvPr>
            <p:ph type="title"/>
          </p:nvPr>
        </p:nvSpPr>
        <p:spPr>
          <a:xfrm>
            <a:off x="953152" y="651667"/>
            <a:ext cx="10282522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999" b="1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subTitle" idx="1"/>
          </p:nvPr>
        </p:nvSpPr>
        <p:spPr>
          <a:xfrm>
            <a:off x="1286865" y="2220100"/>
            <a:ext cx="5076278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12944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30"/>
          <p:cNvGrpSpPr/>
          <p:nvPr/>
        </p:nvGrpSpPr>
        <p:grpSpPr>
          <a:xfrm>
            <a:off x="1841020" y="203200"/>
            <a:ext cx="10275990" cy="6657000"/>
            <a:chOff x="1381125" y="152400"/>
            <a:chExt cx="7709000" cy="4992750"/>
          </a:xfrm>
        </p:grpSpPr>
        <p:pic>
          <p:nvPicPr>
            <p:cNvPr id="353" name="Google Shape;353;p30"/>
            <p:cNvPicPr preferRelativeResize="0"/>
            <p:nvPr/>
          </p:nvPicPr>
          <p:blipFill>
            <a:blip r:embed="rId3">
              <a:alphaModFix amt="42000"/>
            </a:blip>
            <a:stretch>
              <a:fillRect/>
            </a:stretch>
          </p:blipFill>
          <p:spPr>
            <a:xfrm>
              <a:off x="1381125" y="152400"/>
              <a:ext cx="847725" cy="5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0"/>
            <p:cNvPicPr preferRelativeResize="0"/>
            <p:nvPr/>
          </p:nvPicPr>
          <p:blipFill>
            <a:blip r:embed="rId4">
              <a:alphaModFix amt="42000"/>
            </a:blip>
            <a:stretch>
              <a:fillRect/>
            </a:stretch>
          </p:blipFill>
          <p:spPr>
            <a:xfrm>
              <a:off x="8614925" y="1673725"/>
              <a:ext cx="475200" cy="43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0"/>
            <p:cNvPicPr preferRelativeResize="0"/>
            <p:nvPr/>
          </p:nvPicPr>
          <p:blipFill>
            <a:blip r:embed="rId5">
              <a:alphaModFix amt="42000"/>
            </a:blip>
            <a:stretch>
              <a:fillRect/>
            </a:stretch>
          </p:blipFill>
          <p:spPr>
            <a:xfrm>
              <a:off x="3358275" y="4145025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" name="Google Shape;356;p30"/>
          <p:cNvGrpSpPr/>
          <p:nvPr/>
        </p:nvGrpSpPr>
        <p:grpSpPr>
          <a:xfrm>
            <a:off x="95409" y="51752"/>
            <a:ext cx="11901067" cy="6630633"/>
            <a:chOff x="71575" y="38813"/>
            <a:chExt cx="8928125" cy="4972975"/>
          </a:xfrm>
        </p:grpSpPr>
        <p:pic>
          <p:nvPicPr>
            <p:cNvPr id="357" name="Google Shape;35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5063" y="4422488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575" y="38813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42450" y="414501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23850" y="19165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p30"/>
          <p:cNvSpPr txBox="1">
            <a:spLocks noGrp="1"/>
          </p:cNvSpPr>
          <p:nvPr>
            <p:ph type="subTitle" idx="1"/>
          </p:nvPr>
        </p:nvSpPr>
        <p:spPr>
          <a:xfrm>
            <a:off x="959750" y="1548367"/>
            <a:ext cx="4962307" cy="4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30"/>
          <p:cNvSpPr txBox="1">
            <a:spLocks noGrp="1"/>
          </p:cNvSpPr>
          <p:nvPr>
            <p:ph type="subTitle" idx="2"/>
          </p:nvPr>
        </p:nvSpPr>
        <p:spPr>
          <a:xfrm>
            <a:off x="6266768" y="1548367"/>
            <a:ext cx="4962307" cy="4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title"/>
          </p:nvPr>
        </p:nvSpPr>
        <p:spPr>
          <a:xfrm>
            <a:off x="953218" y="632233"/>
            <a:ext cx="10282522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999" b="1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918723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2"/>
          <p:cNvGrpSpPr/>
          <p:nvPr/>
        </p:nvGrpSpPr>
        <p:grpSpPr>
          <a:xfrm flipH="1">
            <a:off x="4951707" y="394885"/>
            <a:ext cx="7153673" cy="7339284"/>
            <a:chOff x="3046673" y="296163"/>
            <a:chExt cx="5366652" cy="5504463"/>
          </a:xfrm>
        </p:grpSpPr>
        <p:pic>
          <p:nvPicPr>
            <p:cNvPr id="379" name="Google Shape;379;p32"/>
            <p:cNvPicPr preferRelativeResize="0"/>
            <p:nvPr/>
          </p:nvPicPr>
          <p:blipFill>
            <a:blip r:embed="rId3">
              <a:alphaModFix amt="46000"/>
            </a:blip>
            <a:stretch>
              <a:fillRect/>
            </a:stretch>
          </p:blipFill>
          <p:spPr>
            <a:xfrm>
              <a:off x="7556075" y="29616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2"/>
            <p:cNvPicPr preferRelativeResize="0"/>
            <p:nvPr/>
          </p:nvPicPr>
          <p:blipFill>
            <a:blip r:embed="rId4">
              <a:alphaModFix amt="46000"/>
            </a:blip>
            <a:stretch>
              <a:fillRect/>
            </a:stretch>
          </p:blipFill>
          <p:spPr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2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 rot="2875070">
              <a:off x="3211250" y="41987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32"/>
          <p:cNvGrpSpPr/>
          <p:nvPr/>
        </p:nvGrpSpPr>
        <p:grpSpPr>
          <a:xfrm flipH="1">
            <a:off x="-81614" y="-438712"/>
            <a:ext cx="12003965" cy="4064128"/>
            <a:chOff x="3183981" y="-329034"/>
            <a:chExt cx="9005319" cy="3048096"/>
          </a:xfrm>
        </p:grpSpPr>
        <p:pic>
          <p:nvPicPr>
            <p:cNvPr id="383" name="Google Shape;383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253317">
              <a:off x="3290975" y="-117462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03425" y="1709413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="" xmlns:p14="http://schemas.microsoft.com/office/powerpoint/2010/main" val="2342251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33"/>
          <p:cNvGrpSpPr/>
          <p:nvPr/>
        </p:nvGrpSpPr>
        <p:grpSpPr>
          <a:xfrm>
            <a:off x="505124" y="-335631"/>
            <a:ext cx="2245214" cy="7230781"/>
            <a:chOff x="378941" y="-251723"/>
            <a:chExt cx="1684349" cy="5423086"/>
          </a:xfrm>
        </p:grpSpPr>
        <p:pic>
          <p:nvPicPr>
            <p:cNvPr id="387" name="Google Shape;38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04644">
              <a:off x="485625" y="-14661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4300" y="2779563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414464">
              <a:off x="1137012" y="951675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938" y="4304588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" name="Google Shape;391;p33"/>
          <p:cNvGrpSpPr/>
          <p:nvPr/>
        </p:nvGrpSpPr>
        <p:grpSpPr>
          <a:xfrm>
            <a:off x="4436479" y="169567"/>
            <a:ext cx="7752347" cy="6899133"/>
            <a:chOff x="3328225" y="127175"/>
            <a:chExt cx="5815775" cy="5174350"/>
          </a:xfrm>
        </p:grpSpPr>
        <p:pic>
          <p:nvPicPr>
            <p:cNvPr id="392" name="Google Shape;392;p33"/>
            <p:cNvPicPr preferRelativeResize="0"/>
            <p:nvPr/>
          </p:nvPicPr>
          <p:blipFill>
            <a:blip r:embed="rId7">
              <a:alphaModFix amt="64000"/>
            </a:blip>
            <a:stretch>
              <a:fillRect/>
            </a:stretch>
          </p:blipFill>
          <p:spPr>
            <a:xfrm>
              <a:off x="8286750" y="209675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3"/>
            <p:cNvPicPr preferRelativeResize="0"/>
            <p:nvPr/>
          </p:nvPicPr>
          <p:blipFill>
            <a:blip r:embed="rId8">
              <a:alphaModFix amt="24000"/>
            </a:blip>
            <a:stretch>
              <a:fillRect/>
            </a:stretch>
          </p:blipFill>
          <p:spPr>
            <a:xfrm>
              <a:off x="5394725" y="45490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3"/>
            <p:cNvPicPr preferRelativeResize="0"/>
            <p:nvPr/>
          </p:nvPicPr>
          <p:blipFill>
            <a:blip r:embed="rId9">
              <a:alphaModFix amt="25000"/>
            </a:blip>
            <a:stretch>
              <a:fillRect/>
            </a:stretch>
          </p:blipFill>
          <p:spPr>
            <a:xfrm>
              <a:off x="3328225" y="454903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3"/>
            <p:cNvPicPr preferRelativeResize="0"/>
            <p:nvPr/>
          </p:nvPicPr>
          <p:blipFill>
            <a:blip r:embed="rId10">
              <a:alphaModFix amt="24000"/>
            </a:blip>
            <a:stretch>
              <a:fillRect/>
            </a:stretch>
          </p:blipFill>
          <p:spPr>
            <a:xfrm>
              <a:off x="6889750" y="127175"/>
              <a:ext cx="847725" cy="590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="" xmlns:p14="http://schemas.microsoft.com/office/powerpoint/2010/main" val="2383798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907242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>
            <a:spLocks noGrp="1"/>
          </p:cNvSpPr>
          <p:nvPr>
            <p:ph type="title"/>
          </p:nvPr>
        </p:nvSpPr>
        <p:spPr>
          <a:xfrm>
            <a:off x="1397436" y="431800"/>
            <a:ext cx="9393953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2336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175612" y="181701"/>
            <a:ext cx="11865417" cy="7364283"/>
            <a:chOff x="131743" y="136276"/>
            <a:chExt cx="8901381" cy="5523212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131743" y="136276"/>
              <a:ext cx="8901381" cy="5523212"/>
              <a:chOff x="131743" y="136276"/>
              <a:chExt cx="8901381" cy="5523212"/>
            </a:xfrm>
          </p:grpSpPr>
          <p:pic>
            <p:nvPicPr>
              <p:cNvPr id="36" name="Google Shape;36;p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4831785">
                <a:off x="195988" y="226550"/>
                <a:ext cx="1038225" cy="1009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7;p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71400" y="4830813"/>
                <a:ext cx="1085850" cy="828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789449" y="4106749"/>
                <a:ext cx="1243675" cy="952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6600" y="345600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Google Shape;40;p4"/>
          <p:cNvGrpSpPr/>
          <p:nvPr/>
        </p:nvGrpSpPr>
        <p:grpSpPr>
          <a:xfrm>
            <a:off x="-415958" y="181700"/>
            <a:ext cx="12986750" cy="6378117"/>
            <a:chOff x="-312050" y="136275"/>
            <a:chExt cx="9742600" cy="4783588"/>
          </a:xfrm>
        </p:grpSpPr>
        <p:pic>
          <p:nvPicPr>
            <p:cNvPr id="41" name="Google Shape;41;p4"/>
            <p:cNvPicPr preferRelativeResize="0"/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8175875" y="136275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4"/>
            <p:cNvPicPr preferRelativeResize="0"/>
            <p:nvPr/>
          </p:nvPicPr>
          <p:blipFill>
            <a:blip r:embed="rId8">
              <a:alphaModFix amt="30000"/>
            </a:blip>
            <a:stretch>
              <a:fillRect/>
            </a:stretch>
          </p:blipFill>
          <p:spPr>
            <a:xfrm>
              <a:off x="8601875" y="1199588"/>
              <a:ext cx="828675" cy="5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4"/>
            <p:cNvPicPr preferRelativeResize="0"/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-312050" y="3729238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959750" y="713333"/>
            <a:ext cx="10269325" cy="11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959750" y="2006400"/>
            <a:ext cx="10269325" cy="4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23228" rtl="0">
              <a:spcBef>
                <a:spcPts val="0"/>
              </a:spcBef>
              <a:spcAft>
                <a:spcPts val="0"/>
              </a:spcAft>
              <a:buClr>
                <a:srgbClr val="EE416C"/>
              </a:buClr>
              <a:buSzPts val="1400"/>
              <a:buAutoNum type="arabicPeriod"/>
              <a:defRPr sz="1600"/>
            </a:lvl1pPr>
            <a:lvl2pPr marL="1218895" lvl="1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lphaLcPeriod"/>
              <a:defRPr/>
            </a:lvl2pPr>
            <a:lvl3pPr marL="1828343" lvl="2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romanLcPeriod"/>
              <a:defRPr/>
            </a:lvl3pPr>
            <a:lvl4pPr marL="2437790" lvl="3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rabicPeriod"/>
              <a:defRPr/>
            </a:lvl4pPr>
            <a:lvl5pPr marL="3047238" lvl="4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lphaLcPeriod"/>
              <a:defRPr/>
            </a:lvl5pPr>
            <a:lvl6pPr marL="3656686" lvl="5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romanLcPeriod"/>
              <a:defRPr/>
            </a:lvl6pPr>
            <a:lvl7pPr marL="4266133" lvl="6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rabicPeriod"/>
              <a:defRPr/>
            </a:lvl7pPr>
            <a:lvl8pPr marL="4875581" lvl="7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lphaLcPeriod"/>
              <a:defRPr/>
            </a:lvl8pPr>
            <a:lvl9pPr marL="5485028" lvl="8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57806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203148" y="-347399"/>
            <a:ext cx="12385607" cy="7246793"/>
            <a:chOff x="152400" y="-260550"/>
            <a:chExt cx="9291625" cy="5435095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 amt="18000"/>
            </a:blip>
            <a:stretch>
              <a:fillRect/>
            </a:stretch>
          </p:blipFill>
          <p:spPr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 amt="67000"/>
            </a:blip>
            <a:stretch>
              <a:fillRect/>
            </a:stretch>
          </p:blipFill>
          <p:spPr>
            <a:xfrm>
              <a:off x="7644075" y="4180447"/>
              <a:ext cx="599250" cy="42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5"/>
            <p:cNvPicPr preferRelativeResize="0"/>
            <p:nvPr/>
          </p:nvPicPr>
          <p:blipFill>
            <a:blip r:embed="rId5">
              <a:alphaModFix amt="67000"/>
            </a:blip>
            <a:stretch>
              <a:fillRect/>
            </a:stretch>
          </p:blipFill>
          <p:spPr>
            <a:xfrm>
              <a:off x="8307300" y="4370475"/>
              <a:ext cx="1032750" cy="804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5"/>
            <p:cNvPicPr preferRelativeResize="0"/>
            <p:nvPr/>
          </p:nvPicPr>
          <p:blipFill>
            <a:blip r:embed="rId6">
              <a:alphaModFix amt="52999"/>
            </a:blip>
            <a:stretch>
              <a:fillRect/>
            </a:stretch>
          </p:blipFill>
          <p:spPr>
            <a:xfrm>
              <a:off x="8101000" y="-26055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5"/>
          <p:cNvGrpSpPr/>
          <p:nvPr/>
        </p:nvGrpSpPr>
        <p:grpSpPr>
          <a:xfrm>
            <a:off x="63483" y="616468"/>
            <a:ext cx="6375673" cy="2370417"/>
            <a:chOff x="47625" y="462350"/>
            <a:chExt cx="4783000" cy="1777813"/>
          </a:xfrm>
        </p:grpSpPr>
        <p:pic>
          <p:nvPicPr>
            <p:cNvPr id="53" name="Google Shape;53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625" y="1230513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82875" y="46235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6592549" y="1405992"/>
            <a:ext cx="4643191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6592516" y="3832941"/>
            <a:ext cx="4643191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666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3"/>
          </p:nvPr>
        </p:nvSpPr>
        <p:spPr>
          <a:xfrm>
            <a:off x="6592483" y="1891308"/>
            <a:ext cx="4643191" cy="11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4"/>
          </p:nvPr>
        </p:nvSpPr>
        <p:spPr>
          <a:xfrm>
            <a:off x="6592516" y="4318408"/>
            <a:ext cx="4643191" cy="11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3102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188881" y="350615"/>
            <a:ext cx="11712885" cy="7081215"/>
            <a:chOff x="141698" y="262961"/>
            <a:chExt cx="8786952" cy="5310911"/>
          </a:xfrm>
        </p:grpSpPr>
        <p:pic>
          <p:nvPicPr>
            <p:cNvPr id="61" name="Google Shape;6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200000">
              <a:off x="251172" y="4719151"/>
              <a:ext cx="768000" cy="696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321517">
              <a:off x="363788" y="40770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0900" y="445395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6"/>
          <p:cNvGrpSpPr/>
          <p:nvPr/>
        </p:nvGrpSpPr>
        <p:grpSpPr>
          <a:xfrm>
            <a:off x="5065981" y="332318"/>
            <a:ext cx="6835786" cy="6322484"/>
            <a:chOff x="3800475" y="249238"/>
            <a:chExt cx="5128175" cy="4741863"/>
          </a:xfrm>
        </p:grpSpPr>
        <p:pic>
          <p:nvPicPr>
            <p:cNvPr id="65" name="Google Shape;65;p6"/>
            <p:cNvPicPr preferRelativeResize="0"/>
            <p:nvPr/>
          </p:nvPicPr>
          <p:blipFill>
            <a:blip r:embed="rId6">
              <a:alphaModFix amt="61000"/>
            </a:blip>
            <a:stretch>
              <a:fillRect/>
            </a:stretch>
          </p:blipFill>
          <p:spPr>
            <a:xfrm>
              <a:off x="8128550" y="24923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6"/>
            <p:cNvPicPr preferRelativeResize="0"/>
            <p:nvPr/>
          </p:nvPicPr>
          <p:blipFill>
            <a:blip r:embed="rId7">
              <a:alphaModFix amt="61000"/>
            </a:blip>
            <a:stretch>
              <a:fillRect/>
            </a:stretch>
          </p:blipFill>
          <p:spPr>
            <a:xfrm>
              <a:off x="8428995" y="950122"/>
              <a:ext cx="465079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00475" y="475241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6149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482509" y="5205968"/>
            <a:ext cx="11146996" cy="1483667"/>
            <a:chOff x="361975" y="3904476"/>
            <a:chExt cx="8362425" cy="1112750"/>
          </a:xfrm>
        </p:grpSpPr>
        <p:pic>
          <p:nvPicPr>
            <p:cNvPr id="71" name="Google Shape;7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24300" y="441958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975" y="464556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484342">
              <a:off x="3710656" y="3975660"/>
              <a:ext cx="706437" cy="97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" name="Google Shape;74;p7"/>
          <p:cNvGrpSpPr/>
          <p:nvPr/>
        </p:nvGrpSpPr>
        <p:grpSpPr>
          <a:xfrm>
            <a:off x="101041" y="138651"/>
            <a:ext cx="11463347" cy="1938484"/>
            <a:chOff x="75800" y="103988"/>
            <a:chExt cx="8599750" cy="1453863"/>
          </a:xfrm>
        </p:grpSpPr>
        <p:pic>
          <p:nvPicPr>
            <p:cNvPr id="75" name="Google Shape;7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81063" y="150238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75450" y="1039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800" y="51010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959750" y="593367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959750" y="1536633"/>
            <a:ext cx="4428446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448" lvl="0" indent="-457086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/>
            </a:lvl1pPr>
            <a:lvl2pPr marL="1218895" lvl="1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2pPr>
            <a:lvl3pPr marL="1828343" lvl="2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3pPr>
            <a:lvl4pPr marL="2437790" lvl="3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4pPr>
            <a:lvl5pPr marL="3047238" lvl="4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5pPr>
            <a:lvl6pPr marL="3656686" lvl="5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6pPr>
            <a:lvl7pPr marL="4266133" lvl="6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7pPr>
            <a:lvl8pPr marL="4875581" lvl="7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8pPr>
            <a:lvl9pPr marL="5485028" lvl="8" indent="-4232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16112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33"/>
            <a:ext cx="1218882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8"/>
          <p:cNvGrpSpPr/>
          <p:nvPr/>
        </p:nvGrpSpPr>
        <p:grpSpPr>
          <a:xfrm>
            <a:off x="4061174" y="3057885"/>
            <a:ext cx="8044207" cy="4676284"/>
            <a:chOff x="3046673" y="2293413"/>
            <a:chExt cx="6034727" cy="3507213"/>
          </a:xfrm>
        </p:grpSpPr>
        <p:pic>
          <p:nvPicPr>
            <p:cNvPr id="83" name="Google Shape;83;p8"/>
            <p:cNvPicPr preferRelativeResize="0"/>
            <p:nvPr/>
          </p:nvPicPr>
          <p:blipFill>
            <a:blip r:embed="rId4">
              <a:alphaModFix amt="46000"/>
            </a:blip>
            <a:stretch>
              <a:fillRect/>
            </a:stretch>
          </p:blipFill>
          <p:spPr>
            <a:xfrm>
              <a:off x="8224150" y="229341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8"/>
            <p:cNvPicPr preferRelativeResize="0"/>
            <p:nvPr/>
          </p:nvPicPr>
          <p:blipFill>
            <a:blip r:embed="rId6">
              <a:alphaModFix amt="46000"/>
            </a:blip>
            <a:stretch>
              <a:fillRect/>
            </a:stretch>
          </p:blipFill>
          <p:spPr>
            <a:xfrm rot="2875070">
              <a:off x="3211250" y="41987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" name="Google Shape;86;p8"/>
          <p:cNvGrpSpPr/>
          <p:nvPr/>
        </p:nvGrpSpPr>
        <p:grpSpPr>
          <a:xfrm>
            <a:off x="4244202" y="-438711"/>
            <a:ext cx="7553691" cy="6424628"/>
            <a:chOff x="3183981" y="-329034"/>
            <a:chExt cx="5666744" cy="4818471"/>
          </a:xfrm>
        </p:grpSpPr>
        <p:pic>
          <p:nvPicPr>
            <p:cNvPr id="87" name="Google Shape;87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253317">
              <a:off x="3290975" y="-117462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64850" y="3479788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953218" y="1742800"/>
            <a:ext cx="10282522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4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4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4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4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4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4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4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4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4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045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264431" y="137785"/>
            <a:ext cx="11573503" cy="6547367"/>
            <a:chOff x="198375" y="103338"/>
            <a:chExt cx="8682388" cy="4910525"/>
          </a:xfrm>
        </p:grpSpPr>
        <p:pic>
          <p:nvPicPr>
            <p:cNvPr id="92" name="Google Shape;9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2775" y="165250"/>
              <a:ext cx="1066800" cy="88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1350" y="424233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0325" y="2793638"/>
              <a:ext cx="1381125" cy="105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14013" y="1444850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9600" y="4110438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85763" y="103338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98375" y="1535438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76238" y="3036938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0;p9"/>
          <p:cNvGrpSpPr/>
          <p:nvPr/>
        </p:nvGrpSpPr>
        <p:grpSpPr>
          <a:xfrm>
            <a:off x="-704515" y="203200"/>
            <a:ext cx="13286371" cy="7036599"/>
            <a:chOff x="-528524" y="152400"/>
            <a:chExt cx="9967374" cy="5277449"/>
          </a:xfrm>
        </p:grpSpPr>
        <p:pic>
          <p:nvPicPr>
            <p:cNvPr id="101" name="Google Shape;101;p9"/>
            <p:cNvPicPr preferRelativeResize="0"/>
            <p:nvPr/>
          </p:nvPicPr>
          <p:blipFill>
            <a:blip r:embed="rId11">
              <a:alphaModFix amt="70000"/>
            </a:blip>
            <a:stretch>
              <a:fillRect/>
            </a:stretch>
          </p:blipFill>
          <p:spPr>
            <a:xfrm>
              <a:off x="4286250" y="1524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9"/>
            <p:cNvPicPr preferRelativeResize="0"/>
            <p:nvPr/>
          </p:nvPicPr>
          <p:blipFill>
            <a:blip r:embed="rId12">
              <a:alphaModFix amt="50000"/>
            </a:blip>
            <a:stretch>
              <a:fillRect/>
            </a:stretch>
          </p:blipFill>
          <p:spPr>
            <a:xfrm rot="2700000">
              <a:off x="-418375" y="4362438"/>
              <a:ext cx="1133475" cy="78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9"/>
            <p:cNvPicPr preferRelativeResize="0"/>
            <p:nvPr/>
          </p:nvPicPr>
          <p:blipFill>
            <a:blip r:embed="rId13">
              <a:alphaModFix amt="57000"/>
            </a:blip>
            <a:stretch>
              <a:fillRect/>
            </a:stretch>
          </p:blipFill>
          <p:spPr>
            <a:xfrm>
              <a:off x="8514925" y="3895970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628850" y="415431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3887572">
              <a:off x="4169725" y="452421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959750" y="2063781"/>
            <a:ext cx="10269325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999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2761547" y="3067433"/>
            <a:ext cx="6665864" cy="1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99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8" name="Google Shape;108;p9"/>
          <p:cNvPicPr preferRelativeResize="0"/>
          <p:nvPr/>
        </p:nvPicPr>
        <p:blipFill>
          <a:blip r:embed="rId15">
            <a:alphaModFix amt="58000"/>
          </a:blip>
          <a:stretch>
            <a:fillRect/>
          </a:stretch>
        </p:blipFill>
        <p:spPr>
          <a:xfrm>
            <a:off x="11662796" y="1536700"/>
            <a:ext cx="1376641" cy="107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73270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953218" y="1101200"/>
            <a:ext cx="6927396" cy="1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91423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218" y="632233"/>
            <a:ext cx="10282522" cy="6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218" y="1275833"/>
            <a:ext cx="10282522" cy="4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254664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4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3" r:id="rId26"/>
    <p:sldLayoutId id="2147483704" r:id="rId27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1423762" y="1244600"/>
            <a:ext cx="9393953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body" idx="1"/>
          </p:nvPr>
        </p:nvSpPr>
        <p:spPr>
          <a:xfrm>
            <a:off x="1423762" y="2260600"/>
            <a:ext cx="9393953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949139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7.png"/><Relationship Id="rId7" Type="http://schemas.openxmlformats.org/officeDocument/2006/relationships/image" Target="../media/image4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60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eg"/><Relationship Id="rId5" Type="http://schemas.openxmlformats.org/officeDocument/2006/relationships/image" Target="../media/image43.png"/><Relationship Id="rId10" Type="http://schemas.microsoft.com/office/2007/relationships/hdphoto" Target="../media/hdphoto1.wdp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5.jpeg"/><Relationship Id="rId7" Type="http://schemas.openxmlformats.org/officeDocument/2006/relationships/image" Target="../media/image44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67.jpe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7"/>
          <p:cNvPicPr preferRelativeResize="0"/>
          <p:nvPr/>
        </p:nvPicPr>
        <p:blipFill rotWithShape="1">
          <a:blip r:embed="rId3" cstate="print">
            <a:alphaModFix/>
          </a:blip>
          <a:srcRect l="10621" t="9" r="10644"/>
          <a:stretch/>
        </p:blipFill>
        <p:spPr>
          <a:xfrm>
            <a:off x="7965392" y="1264598"/>
            <a:ext cx="2922803" cy="432877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7"/>
          <p:cNvSpPr txBox="1">
            <a:spLocks noGrp="1"/>
          </p:cNvSpPr>
          <p:nvPr>
            <p:ph type="subTitle" idx="1"/>
          </p:nvPr>
        </p:nvSpPr>
        <p:spPr>
          <a:xfrm>
            <a:off x="333772" y="5199211"/>
            <a:ext cx="6719850" cy="545858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indent="0"/>
            <a:r>
              <a:rPr lang="en" dirty="0"/>
              <a:t> </a:t>
            </a:r>
            <a:endParaRPr dirty="0"/>
          </a:p>
        </p:txBody>
      </p:sp>
      <p:sp>
        <p:nvSpPr>
          <p:cNvPr id="408" name="Google Shape;408;p37"/>
          <p:cNvSpPr txBox="1">
            <a:spLocks noGrp="1"/>
          </p:cNvSpPr>
          <p:nvPr>
            <p:ph type="ctrTitle"/>
          </p:nvPr>
        </p:nvSpPr>
        <p:spPr>
          <a:xfrm>
            <a:off x="665124" y="1500174"/>
            <a:ext cx="8424936" cy="3532680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sz="6000" dirty="0"/>
              <a:t>BLOOD BANK MANAGEMENT</a:t>
            </a:r>
            <a:br>
              <a:rPr lang="en" sz="6000" dirty="0"/>
            </a:br>
            <a:r>
              <a:rPr lang="en" sz="6000" dirty="0"/>
              <a:t>SYSTEM</a:t>
            </a:r>
            <a:endParaRPr sz="600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23BB1C8-142C-9C2E-F0BD-C8306EB49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04" y="224687"/>
            <a:ext cx="396000" cy="3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1E643CD-E002-5CF6-A15C-80980227B0E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7DE948-0DB8-52F8-F241-23ADB16C4F3E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6E5F3C-B033-97E7-B4F9-E5C35452BB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4886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66"/>
          <p:cNvSpPr txBox="1">
            <a:spLocks noGrp="1"/>
          </p:cNvSpPr>
          <p:nvPr>
            <p:ph type="title"/>
          </p:nvPr>
        </p:nvSpPr>
        <p:spPr>
          <a:xfrm>
            <a:off x="959751" y="594105"/>
            <a:ext cx="4777471" cy="763401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>
                <a:latin typeface="Bahnschrift" pitchFamily="34" charset="0"/>
              </a:rPr>
              <a:t>IMPLEMENTATION:</a:t>
            </a:r>
            <a:endParaRPr dirty="0">
              <a:latin typeface="Bahnschrift" pitchFamily="34" charset="0"/>
            </a:endParaRPr>
          </a:p>
        </p:txBody>
      </p:sp>
      <p:pic>
        <p:nvPicPr>
          <p:cNvPr id="1438" name="Google Shape;14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96" y="2214554"/>
            <a:ext cx="2699346" cy="404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0350" y="928670"/>
            <a:ext cx="4748475" cy="404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CF139BA-2F2C-0E9C-5678-82F04285D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A61A73A-A3EA-27F8-96CE-0E44FBCC0CB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8264" y="1643050"/>
            <a:ext cx="471490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endParaRPr lang="en-US" sz="2000" dirty="0" smtClean="0">
              <a:solidFill>
                <a:schemeClr val="tx1">
                  <a:lumMod val="10000"/>
                  <a:lumOff val="90000"/>
                </a:schemeClr>
              </a:solidFill>
              <a:latin typeface="Bahnschrift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Dictionary-To </a:t>
            </a:r>
            <a: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store the </a:t>
            </a:r>
            <a:r>
              <a:rPr lang="en-US" sz="20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attributes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Used SQLITE3 to implement the database concepts.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Packages-organize the data into one pack. </a:t>
            </a:r>
            <a:endParaRPr lang="en-US" sz="2000" dirty="0">
              <a:solidFill>
                <a:schemeClr val="tx1">
                  <a:lumMod val="10000"/>
                  <a:lumOff val="90000"/>
                </a:schemeClr>
              </a:solidFill>
              <a:latin typeface="Bahnschrift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Exceptional Handling-To handle the Exceptions and raise the Exception if condition doesn’t meet.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Functions-To call and use it where it’s function need to be defined.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Conditional Statements-Used to meet some particular constraints.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Looping Statements-to traverse the elements 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9CB8EF7-DE63-DA65-6E21-3327978D3090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11CB57D-6CBC-7039-3399-11B11F5DC4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  <p:sp>
        <p:nvSpPr>
          <p:cNvPr id="13314" name="AutoShape 2" descr="blob:https://web.whatsapp.com/ca0abeda-bd89-4d98-88c1-29a76a4b86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6" name="AutoShape 4" descr="blob:https://web.whatsapp.com/ca0abeda-bd89-4d98-88c1-29a76a4b86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905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1"/>
          <p:cNvSpPr txBox="1">
            <a:spLocks noGrp="1"/>
          </p:cNvSpPr>
          <p:nvPr>
            <p:ph type="title"/>
          </p:nvPr>
        </p:nvSpPr>
        <p:spPr>
          <a:xfrm>
            <a:off x="379372" y="571480"/>
            <a:ext cx="4277406" cy="763401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>
                <a:latin typeface="Bahnschrift" pitchFamily="34" charset="0"/>
              </a:rPr>
              <a:t>TESTING:</a:t>
            </a:r>
            <a:endParaRPr dirty="0">
              <a:latin typeface="Bahnschrift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496" y="1285861"/>
            <a:ext cx="535785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8726" y="1214422"/>
            <a:ext cx="48387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08726" y="3571876"/>
            <a:ext cx="5511837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C65B5BB-F7F1-F63C-63DE-8B5FA762C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CBD5643-8B14-9756-FF4B-974E64AD82F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2A46216-D50F-6E5F-CD5D-509CBF65A2EF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E13C26A-3090-72B3-4547-265AAEA50B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404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934" y="1571612"/>
            <a:ext cx="4929222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372" y="4143380"/>
            <a:ext cx="4857784" cy="25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65784" y="1643050"/>
            <a:ext cx="62960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5625" y="4214818"/>
            <a:ext cx="6173827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65EE17F-B21C-2B0F-C1BD-5E3DFC7C5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AA0203-D491-AEA6-4E27-AB94913629F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541E7A5-1461-7D27-7ABE-582309755E5B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F5285E0-FFC6-31B3-0DAC-D34A0A949D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flipH="1">
            <a:off x="3951272" y="0"/>
            <a:ext cx="1571636" cy="142876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2"/>
          <p:cNvSpPr txBox="1">
            <a:spLocks noGrp="1"/>
          </p:cNvSpPr>
          <p:nvPr>
            <p:ph type="subTitle" idx="1"/>
          </p:nvPr>
        </p:nvSpPr>
        <p:spPr>
          <a:xfrm>
            <a:off x="-152586" y="391682"/>
            <a:ext cx="4572032" cy="1008112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indent="0"/>
            <a:r>
              <a:rPr lang="en" sz="3200" b="1" dirty="0">
                <a:latin typeface="Bahnschrift" pitchFamily="34" charset="0"/>
              </a:rPr>
              <a:t>PROJECT DEMO:</a:t>
            </a:r>
            <a:endParaRPr sz="3200" b="1" dirty="0">
              <a:latin typeface="Bahnschrift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13168A3-B2B7-16B2-5E99-751722692388}"/>
              </a:ext>
            </a:extLst>
          </p:cNvPr>
          <p:cNvSpPr txBox="1"/>
          <p:nvPr/>
        </p:nvSpPr>
        <p:spPr>
          <a:xfrm>
            <a:off x="7174532" y="4581128"/>
            <a:ext cx="46085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Krona One" panose="020B060402020202020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A48329C-47E0-1D50-9A3A-0E48E1FBE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97D6C11-9EE3-3FE5-519A-A78F64F7698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AE45E9A-285E-F81A-B4EB-3BEC37111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399794"/>
            <a:ext cx="3887349" cy="3816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14E76DC-48F1-28F6-1C5F-372D0E2C6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29" y="1412776"/>
            <a:ext cx="4056978" cy="3816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825BA94-8E80-2D45-A2B5-94EC85C99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3" y="1412776"/>
            <a:ext cx="3744416" cy="3816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1B0FE7-ACDE-6C56-A791-F480EC963C92}"/>
              </a:ext>
            </a:extLst>
          </p:cNvPr>
          <p:cNvSpPr txBox="1"/>
          <p:nvPr/>
        </p:nvSpPr>
        <p:spPr>
          <a:xfrm>
            <a:off x="459172" y="5363343"/>
            <a:ext cx="311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Owner login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FCC976C-2C32-EFA3-6581-360D6F989E6B}"/>
              </a:ext>
            </a:extLst>
          </p:cNvPr>
          <p:cNvSpPr txBox="1"/>
          <p:nvPr/>
        </p:nvSpPr>
        <p:spPr>
          <a:xfrm>
            <a:off x="4582244" y="5405942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Owner Interface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1D9AA39-1FB0-1A0A-A796-C29C9BCE913D}"/>
              </a:ext>
            </a:extLst>
          </p:cNvPr>
          <p:cNvSpPr txBox="1"/>
          <p:nvPr/>
        </p:nvSpPr>
        <p:spPr>
          <a:xfrm>
            <a:off x="8677878" y="5445224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Blood Donation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4D43251-FEAD-597A-F7E7-115EF0A471A0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3801AA6-44C7-1358-A83E-21985E2302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="" xmlns:a14="http://schemas.microsoft.com/office/drawing/2010/main">
                  <a14:imgLayer r:embed="rId10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6633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1AEFEA-FDC0-35CE-E4BC-A80785B92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49" y="542375"/>
            <a:ext cx="4248472" cy="3096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0C681A-8900-4A33-C669-5C7889E9B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02" y="422687"/>
            <a:ext cx="4085893" cy="3107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C21EAEA-AD62-8AB3-856E-46C9EC5D4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9" y="3991762"/>
            <a:ext cx="8874671" cy="2504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64EDA67-E236-F791-988A-4E6DC1104B96}"/>
              </a:ext>
            </a:extLst>
          </p:cNvPr>
          <p:cNvSpPr txBox="1"/>
          <p:nvPr/>
        </p:nvSpPr>
        <p:spPr>
          <a:xfrm>
            <a:off x="637759" y="3584408"/>
            <a:ext cx="344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Available Details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88F393B-93EA-2412-BA6D-407C7F09F314}"/>
              </a:ext>
            </a:extLst>
          </p:cNvPr>
          <p:cNvSpPr txBox="1"/>
          <p:nvPr/>
        </p:nvSpPr>
        <p:spPr>
          <a:xfrm>
            <a:off x="8382714" y="3557444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CD61193-C8C6-4AD4-04BD-B7BAE0518B23}"/>
              </a:ext>
            </a:extLst>
          </p:cNvPr>
          <p:cNvSpPr txBox="1"/>
          <p:nvPr/>
        </p:nvSpPr>
        <p:spPr>
          <a:xfrm>
            <a:off x="2638028" y="6468833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Donor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5B6631C-F56E-477A-1B31-E8D71857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EAA1C39-901C-D134-6CFB-6F2A61646D4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1482C50-AEF7-0EF0-FE80-079BC3D74C82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32F0D37-432B-F784-A5BC-FC2FFE747C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78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8"/>
          <p:cNvSpPr txBox="1">
            <a:spLocks noGrp="1"/>
          </p:cNvSpPr>
          <p:nvPr>
            <p:ph type="title"/>
          </p:nvPr>
        </p:nvSpPr>
        <p:spPr>
          <a:xfrm>
            <a:off x="959751" y="594105"/>
            <a:ext cx="5277538" cy="763401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-US" sz="3200" dirty="0">
                <a:latin typeface="Bahnschrift" pitchFamily="34" charset="0"/>
              </a:rPr>
              <a:t>RETROSPECTIVE MEET:</a:t>
            </a:r>
            <a:endParaRPr dirty="0">
              <a:latin typeface="Bahnschrift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AE4BE1B-8E7C-538E-2406-AC15EC3C4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788AA87-72F4-7D6C-736F-F9EC92DE637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AED6757-8CA5-AF4A-19A4-6090B0E8533F}"/>
              </a:ext>
            </a:extLst>
          </p:cNvPr>
          <p:cNvSpPr txBox="1"/>
          <p:nvPr/>
        </p:nvSpPr>
        <p:spPr>
          <a:xfrm>
            <a:off x="2054987" y="1604515"/>
            <a:ext cx="3467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</a:p>
          <a:p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A945031-04F6-966D-7FB5-95E30252E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040" y="1714488"/>
            <a:ext cx="4929222" cy="357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D678287-4536-AF79-4CB2-BBF7814DB87B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79E832F-3D7A-D560-83CF-9040E46390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2380" y="1928802"/>
            <a:ext cx="46434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Comparison of </a:t>
            </a:r>
            <a:r>
              <a:rPr lang="en-US" sz="2400" dirty="0" err="1" smtClean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str</a:t>
            </a:r>
            <a:r>
              <a:rPr lang="en-US" sz="24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 and </a:t>
            </a:r>
            <a:r>
              <a:rPr lang="en-US" sz="2400" dirty="0" err="1" smtClean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int</a:t>
            </a:r>
            <a:r>
              <a:rPr lang="en-US" sz="24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 in the criteria of eligibility is a bit became problematic.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In future , we can link the various hospital details to develop the model.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Databases link up and packages usage is a easy thing.</a:t>
            </a:r>
            <a:endParaRPr lang="en-US" sz="2400" dirty="0">
              <a:solidFill>
                <a:schemeClr val="bg1">
                  <a:lumMod val="20000"/>
                  <a:lumOff val="80000"/>
                </a:schemeClr>
              </a:solidFill>
              <a:latin typeface="Bahnschrift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57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7"/>
          <p:cNvSpPr txBox="1">
            <a:spLocks noGrp="1"/>
          </p:cNvSpPr>
          <p:nvPr>
            <p:ph type="title"/>
          </p:nvPr>
        </p:nvSpPr>
        <p:spPr>
          <a:xfrm>
            <a:off x="1629916" y="620688"/>
            <a:ext cx="8765717" cy="4358427"/>
          </a:xfrm>
          <a:prstGeom prst="rect">
            <a:avLst/>
          </a:prstGeom>
        </p:spPr>
        <p:txBody>
          <a:bodyPr spcFirstLastPara="1" wrap="square" lIns="121868" tIns="121868" rIns="121868" bIns="121868" anchor="b" anchorCtr="0">
            <a:noAutofit/>
          </a:bodyPr>
          <a:lstStyle/>
          <a:p>
            <a:r>
              <a:rPr lang="en" sz="8000" dirty="0"/>
              <a:t>THANK</a:t>
            </a:r>
            <a:br>
              <a:rPr lang="en" sz="8000" dirty="0"/>
            </a:br>
            <a:r>
              <a:rPr lang="en" sz="8000" dirty="0"/>
              <a:t>YOU </a:t>
            </a:r>
            <a:r>
              <a:rPr lang="en" sz="8800" dirty="0">
                <a:sym typeface="Wingdings" pitchFamily="2" charset="2"/>
              </a:rPr>
              <a:t></a:t>
            </a:r>
            <a:endParaRPr sz="96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54FC676-CF91-D9EC-2FDE-69E55220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66C5C3-F8F3-4231-7D6F-21CF14B6DD4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51A7299-7350-4B4D-FB66-A1F6D28C65D8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ECCD2BA-FE82-A08D-0C00-C69996C382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487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99" y="6300403"/>
            <a:ext cx="477250" cy="31816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/>
          <p:nvPr/>
        </p:nvSpPr>
        <p:spPr>
          <a:xfrm rot="-2700000">
            <a:off x="5026791" y="4299530"/>
            <a:ext cx="818899" cy="818899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1866"/>
          </a:p>
        </p:txBody>
      </p:sp>
      <p:sp>
        <p:nvSpPr>
          <p:cNvPr id="422" name="Google Shape;422;p39"/>
          <p:cNvSpPr/>
          <p:nvPr/>
        </p:nvSpPr>
        <p:spPr>
          <a:xfrm rot="-2700000">
            <a:off x="1129350" y="4148090"/>
            <a:ext cx="818899" cy="818899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1866"/>
          </a:p>
        </p:txBody>
      </p:sp>
      <p:sp>
        <p:nvSpPr>
          <p:cNvPr id="423" name="Google Shape;423;p39"/>
          <p:cNvSpPr/>
          <p:nvPr/>
        </p:nvSpPr>
        <p:spPr>
          <a:xfrm rot="-2700000">
            <a:off x="5026790" y="1761879"/>
            <a:ext cx="818899" cy="818899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1866"/>
          </a:p>
        </p:txBody>
      </p:sp>
      <p:sp>
        <p:nvSpPr>
          <p:cNvPr id="424" name="Google Shape;424;p39"/>
          <p:cNvSpPr/>
          <p:nvPr/>
        </p:nvSpPr>
        <p:spPr>
          <a:xfrm rot="-2700000">
            <a:off x="1094059" y="1764112"/>
            <a:ext cx="818899" cy="818899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1866"/>
          </a:p>
        </p:txBody>
      </p:sp>
      <p:sp>
        <p:nvSpPr>
          <p:cNvPr id="425" name="Google Shape;425;p39"/>
          <p:cNvSpPr txBox="1">
            <a:spLocks noGrp="1"/>
          </p:cNvSpPr>
          <p:nvPr>
            <p:ph type="title"/>
          </p:nvPr>
        </p:nvSpPr>
        <p:spPr>
          <a:xfrm>
            <a:off x="959750" y="2527135"/>
            <a:ext cx="5085075" cy="703417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b="1" dirty="0"/>
              <a:t>Vyshnavi</a:t>
            </a:r>
            <a:endParaRPr b="1" dirty="0"/>
          </a:p>
        </p:txBody>
      </p:sp>
      <p:sp>
        <p:nvSpPr>
          <p:cNvPr id="426" name="Google Shape;426;p39"/>
          <p:cNvSpPr txBox="1">
            <a:spLocks noGrp="1"/>
          </p:cNvSpPr>
          <p:nvPr>
            <p:ph type="title" idx="2"/>
          </p:nvPr>
        </p:nvSpPr>
        <p:spPr>
          <a:xfrm>
            <a:off x="1075219" y="1778063"/>
            <a:ext cx="856577" cy="790994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/>
              <a:t>01</a:t>
            </a:r>
          </a:p>
        </p:txBody>
      </p:sp>
      <p:sp>
        <p:nvSpPr>
          <p:cNvPr id="427" name="Google Shape;427;p39"/>
          <p:cNvSpPr txBox="1">
            <a:spLocks noGrp="1"/>
          </p:cNvSpPr>
          <p:nvPr>
            <p:ph type="subTitle" idx="1"/>
          </p:nvPr>
        </p:nvSpPr>
        <p:spPr>
          <a:xfrm>
            <a:off x="959750" y="3105817"/>
            <a:ext cx="3527881" cy="646232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indent="0"/>
            <a:r>
              <a:rPr lang="en" dirty="0"/>
              <a:t>Team </a:t>
            </a:r>
            <a:r>
              <a:rPr lang="en" dirty="0" smtClean="0"/>
              <a:t>Leader-Scrum Master,Dev team,QA team</a:t>
            </a:r>
            <a:endParaRPr dirty="0"/>
          </a:p>
        </p:txBody>
      </p:sp>
      <p:sp>
        <p:nvSpPr>
          <p:cNvPr id="428" name="Google Shape;428;p39"/>
          <p:cNvSpPr txBox="1">
            <a:spLocks noGrp="1"/>
          </p:cNvSpPr>
          <p:nvPr>
            <p:ph type="title" idx="3"/>
          </p:nvPr>
        </p:nvSpPr>
        <p:spPr>
          <a:xfrm>
            <a:off x="4797046" y="2609635"/>
            <a:ext cx="5085075" cy="703417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-US" b="1" dirty="0"/>
              <a:t>Sriram Thota</a:t>
            </a:r>
            <a:endParaRPr b="1" dirty="0"/>
          </a:p>
        </p:txBody>
      </p:sp>
      <p:sp>
        <p:nvSpPr>
          <p:cNvPr id="429" name="Google Shape;429;p39"/>
          <p:cNvSpPr txBox="1">
            <a:spLocks noGrp="1"/>
          </p:cNvSpPr>
          <p:nvPr>
            <p:ph type="title" idx="4"/>
          </p:nvPr>
        </p:nvSpPr>
        <p:spPr>
          <a:xfrm>
            <a:off x="5007951" y="1775830"/>
            <a:ext cx="856577" cy="790994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430" name="Google Shape;430;p39"/>
          <p:cNvSpPr txBox="1">
            <a:spLocks noGrp="1"/>
          </p:cNvSpPr>
          <p:nvPr>
            <p:ph type="subTitle" idx="5"/>
          </p:nvPr>
        </p:nvSpPr>
        <p:spPr>
          <a:xfrm>
            <a:off x="4871353" y="3196973"/>
            <a:ext cx="3527881" cy="646232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indent="0"/>
            <a:r>
              <a:rPr lang="en-US" dirty="0" smtClean="0"/>
              <a:t>Dev Team Member</a:t>
            </a:r>
            <a:endParaRPr dirty="0"/>
          </a:p>
        </p:txBody>
      </p:sp>
      <p:sp>
        <p:nvSpPr>
          <p:cNvPr id="431" name="Google Shape;431;p39"/>
          <p:cNvSpPr txBox="1">
            <a:spLocks noGrp="1"/>
          </p:cNvSpPr>
          <p:nvPr>
            <p:ph type="title" idx="6"/>
          </p:nvPr>
        </p:nvSpPr>
        <p:spPr>
          <a:xfrm>
            <a:off x="959750" y="4919045"/>
            <a:ext cx="5085075" cy="703417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/>
              <a:t>Abhay</a:t>
            </a:r>
            <a:endParaRPr dirty="0"/>
          </a:p>
        </p:txBody>
      </p:sp>
      <p:sp>
        <p:nvSpPr>
          <p:cNvPr id="432" name="Google Shape;432;p39"/>
          <p:cNvSpPr txBox="1">
            <a:spLocks noGrp="1"/>
          </p:cNvSpPr>
          <p:nvPr>
            <p:ph type="title" idx="7"/>
          </p:nvPr>
        </p:nvSpPr>
        <p:spPr>
          <a:xfrm>
            <a:off x="1110510" y="4162042"/>
            <a:ext cx="856577" cy="790994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433" name="Google Shape;433;p39"/>
          <p:cNvSpPr txBox="1">
            <a:spLocks noGrp="1"/>
          </p:cNvSpPr>
          <p:nvPr>
            <p:ph type="subTitle" idx="8"/>
          </p:nvPr>
        </p:nvSpPr>
        <p:spPr>
          <a:xfrm>
            <a:off x="959750" y="5497728"/>
            <a:ext cx="3527881" cy="646232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indent="0"/>
            <a:r>
              <a:rPr lang="en" dirty="0" smtClean="0"/>
              <a:t>QA team member</a:t>
            </a:r>
            <a:endParaRPr dirty="0"/>
          </a:p>
        </p:txBody>
      </p:sp>
      <p:sp>
        <p:nvSpPr>
          <p:cNvPr id="434" name="Google Shape;434;p39"/>
          <p:cNvSpPr txBox="1">
            <a:spLocks noGrp="1"/>
          </p:cNvSpPr>
          <p:nvPr>
            <p:ph type="title" idx="9"/>
          </p:nvPr>
        </p:nvSpPr>
        <p:spPr>
          <a:xfrm>
            <a:off x="4868383" y="5084817"/>
            <a:ext cx="5085075" cy="703417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/>
              <a:t>Abhinay</a:t>
            </a:r>
            <a:endParaRPr dirty="0"/>
          </a:p>
        </p:txBody>
      </p:sp>
      <p:sp>
        <p:nvSpPr>
          <p:cNvPr id="435" name="Google Shape;435;p39"/>
          <p:cNvSpPr txBox="1">
            <a:spLocks noGrp="1"/>
          </p:cNvSpPr>
          <p:nvPr>
            <p:ph type="title" idx="13"/>
          </p:nvPr>
        </p:nvSpPr>
        <p:spPr>
          <a:xfrm>
            <a:off x="4857190" y="4313482"/>
            <a:ext cx="1158098" cy="790994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436" name="Google Shape;436;p39"/>
          <p:cNvSpPr txBox="1">
            <a:spLocks noGrp="1"/>
          </p:cNvSpPr>
          <p:nvPr>
            <p:ph type="subTitle" idx="14"/>
          </p:nvPr>
        </p:nvSpPr>
        <p:spPr>
          <a:xfrm>
            <a:off x="4934148" y="5532767"/>
            <a:ext cx="3527881" cy="646232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indent="0"/>
            <a:r>
              <a:rPr lang="en" dirty="0" smtClean="0"/>
              <a:t>BA team member</a:t>
            </a:r>
            <a:endParaRPr dirty="0"/>
          </a:p>
        </p:txBody>
      </p:sp>
      <p:sp>
        <p:nvSpPr>
          <p:cNvPr id="437" name="Google Shape;437;p39"/>
          <p:cNvSpPr txBox="1">
            <a:spLocks noGrp="1"/>
          </p:cNvSpPr>
          <p:nvPr>
            <p:ph type="title" idx="15"/>
          </p:nvPr>
        </p:nvSpPr>
        <p:spPr>
          <a:xfrm>
            <a:off x="959750" y="594105"/>
            <a:ext cx="10269325" cy="763401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/>
            <a:r>
              <a:rPr lang="en" dirty="0">
                <a:latin typeface="Bahnschrift" pitchFamily="34" charset="0"/>
                <a:sym typeface="Krona One"/>
              </a:rPr>
              <a:t>TEAM AND ROLES:</a:t>
            </a:r>
            <a:endParaRPr dirty="0">
              <a:latin typeface="Bahnschrift" pitchFamily="34" charset="0"/>
              <a:sym typeface="Krona One"/>
            </a:endParaRPr>
          </a:p>
        </p:txBody>
      </p:sp>
      <p:sp>
        <p:nvSpPr>
          <p:cNvPr id="7" name="Google Shape;424;p39">
            <a:extLst>
              <a:ext uri="{FF2B5EF4-FFF2-40B4-BE49-F238E27FC236}">
                <a16:creationId xmlns="" xmlns:a16="http://schemas.microsoft.com/office/drawing/2014/main" id="{3DE51C46-1552-E9D4-8569-1883F529827B}"/>
              </a:ext>
            </a:extLst>
          </p:cNvPr>
          <p:cNvSpPr/>
          <p:nvPr/>
        </p:nvSpPr>
        <p:spPr>
          <a:xfrm rot="18900000">
            <a:off x="8857430" y="1665300"/>
            <a:ext cx="818899" cy="818899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lang="en-IN" sz="1866"/>
          </a:p>
        </p:txBody>
      </p:sp>
      <p:sp>
        <p:nvSpPr>
          <p:cNvPr id="8" name="Google Shape;426;p39">
            <a:extLst>
              <a:ext uri="{FF2B5EF4-FFF2-40B4-BE49-F238E27FC236}">
                <a16:creationId xmlns="" xmlns:a16="http://schemas.microsoft.com/office/drawing/2014/main" id="{169BEAE5-EDF9-922A-1C6B-D4D8D7B60A64}"/>
              </a:ext>
            </a:extLst>
          </p:cNvPr>
          <p:cNvSpPr txBox="1">
            <a:spLocks/>
          </p:cNvSpPr>
          <p:nvPr/>
        </p:nvSpPr>
        <p:spPr>
          <a:xfrm>
            <a:off x="8819457" y="1676751"/>
            <a:ext cx="856577" cy="79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2666" b="1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1" name="Google Shape;428;p39">
            <a:extLst>
              <a:ext uri="{FF2B5EF4-FFF2-40B4-BE49-F238E27FC236}">
                <a16:creationId xmlns="" xmlns:a16="http://schemas.microsoft.com/office/drawing/2014/main" id="{CBE52223-B635-91E7-7F49-B658099746FC}"/>
              </a:ext>
            </a:extLst>
          </p:cNvPr>
          <p:cNvSpPr txBox="1">
            <a:spLocks/>
          </p:cNvSpPr>
          <p:nvPr/>
        </p:nvSpPr>
        <p:spPr>
          <a:xfrm>
            <a:off x="8782956" y="2759105"/>
            <a:ext cx="2992320" cy="70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rona One"/>
              <a:buNone/>
              <a:defRPr sz="2666" b="0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 err="1"/>
              <a:t>Vineela</a:t>
            </a:r>
            <a:endParaRPr lang="en-US" dirty="0"/>
          </a:p>
          <a:p>
            <a:endParaRPr lang="en-US" dirty="0"/>
          </a:p>
        </p:txBody>
      </p:sp>
      <p:sp>
        <p:nvSpPr>
          <p:cNvPr id="12" name="Google Shape;428;p39">
            <a:extLst>
              <a:ext uri="{FF2B5EF4-FFF2-40B4-BE49-F238E27FC236}">
                <a16:creationId xmlns="" xmlns:a16="http://schemas.microsoft.com/office/drawing/2014/main" id="{DB62E5B8-52AA-22C9-B7A4-79FF32ADF70C}"/>
              </a:ext>
            </a:extLst>
          </p:cNvPr>
          <p:cNvSpPr txBox="1">
            <a:spLocks/>
          </p:cNvSpPr>
          <p:nvPr/>
        </p:nvSpPr>
        <p:spPr>
          <a:xfrm>
            <a:off x="8834461" y="5037740"/>
            <a:ext cx="2386733" cy="70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rona One"/>
              <a:buNone/>
              <a:defRPr sz="2666" b="0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933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 err="1"/>
              <a:t>Hajira</a:t>
            </a:r>
            <a:endParaRPr lang="en-US" dirty="0"/>
          </a:p>
        </p:txBody>
      </p:sp>
      <p:sp>
        <p:nvSpPr>
          <p:cNvPr id="13" name="Google Shape;430;p39">
            <a:extLst>
              <a:ext uri="{FF2B5EF4-FFF2-40B4-BE49-F238E27FC236}">
                <a16:creationId xmlns="" xmlns:a16="http://schemas.microsoft.com/office/drawing/2014/main" id="{04958D3F-07E2-4EB1-C744-6F1292A4F7F4}"/>
              </a:ext>
            </a:extLst>
          </p:cNvPr>
          <p:cNvSpPr txBox="1">
            <a:spLocks/>
          </p:cNvSpPr>
          <p:nvPr/>
        </p:nvSpPr>
        <p:spPr>
          <a:xfrm>
            <a:off x="8896778" y="3097482"/>
            <a:ext cx="3527881" cy="64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 smtClean="0"/>
              <a:t>BA team member</a:t>
            </a:r>
            <a:endParaRPr lang="en-IN" dirty="0"/>
          </a:p>
        </p:txBody>
      </p:sp>
      <p:sp>
        <p:nvSpPr>
          <p:cNvPr id="14" name="Google Shape;430;p39">
            <a:extLst>
              <a:ext uri="{FF2B5EF4-FFF2-40B4-BE49-F238E27FC236}">
                <a16:creationId xmlns="" xmlns:a16="http://schemas.microsoft.com/office/drawing/2014/main" id="{049C15DA-B841-563F-BDF9-22CC0780F40F}"/>
              </a:ext>
            </a:extLst>
          </p:cNvPr>
          <p:cNvSpPr txBox="1">
            <a:spLocks/>
          </p:cNvSpPr>
          <p:nvPr/>
        </p:nvSpPr>
        <p:spPr>
          <a:xfrm>
            <a:off x="8908546" y="5485690"/>
            <a:ext cx="3527881" cy="64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 smtClean="0"/>
              <a:t>BA team member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F557A12-032F-A939-ADF8-06979EB76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04" y="224687"/>
            <a:ext cx="396000" cy="3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508EDA4-6EC0-AF5D-5F24-02DFD8A456C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20" name="Google Shape;424;p39">
            <a:extLst>
              <a:ext uri="{FF2B5EF4-FFF2-40B4-BE49-F238E27FC236}">
                <a16:creationId xmlns="" xmlns:a16="http://schemas.microsoft.com/office/drawing/2014/main" id="{2DBA8DED-D681-6592-42EE-603CDA5E8002}"/>
              </a:ext>
            </a:extLst>
          </p:cNvPr>
          <p:cNvSpPr/>
          <p:nvPr/>
        </p:nvSpPr>
        <p:spPr>
          <a:xfrm rot="18900000">
            <a:off x="8833920" y="4258384"/>
            <a:ext cx="818899" cy="818899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lang="en-IN" sz="1866"/>
          </a:p>
        </p:txBody>
      </p:sp>
      <p:sp>
        <p:nvSpPr>
          <p:cNvPr id="21" name="Google Shape;426;p39">
            <a:extLst>
              <a:ext uri="{FF2B5EF4-FFF2-40B4-BE49-F238E27FC236}">
                <a16:creationId xmlns="" xmlns:a16="http://schemas.microsoft.com/office/drawing/2014/main" id="{DBE927A1-642C-9191-1733-EBF8BFFC7EAF}"/>
              </a:ext>
            </a:extLst>
          </p:cNvPr>
          <p:cNvSpPr txBox="1">
            <a:spLocks/>
          </p:cNvSpPr>
          <p:nvPr/>
        </p:nvSpPr>
        <p:spPr>
          <a:xfrm>
            <a:off x="8815081" y="4226174"/>
            <a:ext cx="856577" cy="79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2666" b="1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999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278CD9C-BBA0-83AA-4DC4-D4661960E6B5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612F63D-C56B-9277-7D8F-6088E05077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341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450810" y="500042"/>
            <a:ext cx="5000660" cy="1122108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sz="3200" dirty="0">
                <a:latin typeface="Bahnschrift" pitchFamily="34" charset="0"/>
              </a:rPr>
              <a:t>INTRODUCTION:</a:t>
            </a:r>
            <a:endParaRPr sz="3200" dirty="0">
              <a:latin typeface="Bahnschrift" pitchFamily="34" charset="0"/>
            </a:endParaRPr>
          </a:p>
        </p:txBody>
      </p:sp>
      <p:sp>
        <p:nvSpPr>
          <p:cNvPr id="443" name="Google Shape;443;p40"/>
          <p:cNvSpPr txBox="1">
            <a:spLocks noGrp="1"/>
          </p:cNvSpPr>
          <p:nvPr>
            <p:ph type="subTitle" idx="1"/>
          </p:nvPr>
        </p:nvSpPr>
        <p:spPr>
          <a:xfrm>
            <a:off x="879438" y="928670"/>
            <a:ext cx="10607269" cy="5143536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indent="0"/>
            <a:endParaRPr lang="en-US" b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ona One" panose="020B0604020202020204" charset="0"/>
            </a:endParaRPr>
          </a:p>
          <a:p>
            <a:pPr marL="0" indent="0"/>
            <a:r>
              <a:rPr 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ona One" panose="020B0604020202020204" charset="0"/>
              </a:rPr>
              <a:t>About our project:</a:t>
            </a:r>
          </a:p>
          <a:p>
            <a:pPr marL="0" indent="0"/>
            <a:endParaRPr lang="en-US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ona One" panose="020B0604020202020204" charset="0"/>
            </a:endParaRPr>
          </a:p>
          <a:p>
            <a:pPr marL="0" indent="0" algn="just">
              <a:buFont typeface="Wingdings" pitchFamily="2" charset="2"/>
              <a:buChar char="v"/>
            </a:pPr>
            <a:r>
              <a:rPr lang="en-US" sz="2300" dirty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Our Project is Blood Bank Management </a:t>
            </a: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system </a:t>
            </a: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, </a:t>
            </a: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acts </a:t>
            </a:r>
            <a:r>
              <a:rPr lang="en-US" sz="2300" dirty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as a owner </a:t>
            </a: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interface.</a:t>
            </a:r>
          </a:p>
          <a:p>
            <a:pPr marL="0" indent="0" algn="just">
              <a:buFont typeface="Wingdings" pitchFamily="2" charset="2"/>
              <a:buChar char="v"/>
            </a:pP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It </a:t>
            </a:r>
            <a:r>
              <a:rPr lang="en-US" sz="2300" dirty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takes the details of persons who are interested to donate the blood and the details are recorded at its </a:t>
            </a: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end.</a:t>
            </a:r>
          </a:p>
          <a:p>
            <a:pPr marL="0" indent="0" algn="just">
              <a:buFont typeface="Wingdings" pitchFamily="2" charset="2"/>
              <a:buChar char="v"/>
            </a:pP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It </a:t>
            </a:r>
            <a:r>
              <a:rPr lang="en-US" sz="2300" dirty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consist of  eligibility criteria, where it checks the eligibility of persons to donate the blood</a:t>
            </a: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.</a:t>
            </a:r>
          </a:p>
          <a:p>
            <a:pPr marL="0" indent="0" algn="just">
              <a:buFont typeface="Wingdings" pitchFamily="2" charset="2"/>
              <a:buChar char="v"/>
            </a:pP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Based </a:t>
            </a:r>
            <a:r>
              <a:rPr lang="en-US" sz="2300" dirty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on the eligibility only ,it accepts the quantity of blood to be taken</a:t>
            </a: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.</a:t>
            </a:r>
          </a:p>
          <a:p>
            <a:pPr marL="0" indent="0" algn="just">
              <a:buFont typeface="Wingdings" pitchFamily="2" charset="2"/>
              <a:buChar char="v"/>
            </a:pP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It </a:t>
            </a:r>
            <a:r>
              <a:rPr lang="en-US" sz="2300" dirty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is also helpful for the future use to get the details of blood group and total amount of quantity </a:t>
            </a: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.</a:t>
            </a:r>
          </a:p>
          <a:p>
            <a:pPr marL="0" indent="0" algn="just">
              <a:buFont typeface="Wingdings" pitchFamily="2" charset="2"/>
              <a:buChar char="v"/>
            </a:pPr>
            <a:r>
              <a:rPr lang="en-US" sz="23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Owner login to fetch the details.</a:t>
            </a:r>
            <a:endParaRPr sz="2300" dirty="0">
              <a:solidFill>
                <a:schemeClr val="bg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8E9646A-0E5B-773A-2A75-F73F1F4B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3BC1690-9FF5-A3FD-66EE-19081E9537E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2E54223-E3CE-B048-3501-A3023038A3B4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B013E5C-59A2-1C86-70EE-FCE2F3253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69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2">
            <a:extLst>
              <a:ext uri="{FF2B5EF4-FFF2-40B4-BE49-F238E27FC236}">
                <a16:creationId xmlns="" xmlns:a16="http://schemas.microsoft.com/office/drawing/2014/main" id="{559B323F-0A07-629F-5B51-5703B527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752" y="642918"/>
            <a:ext cx="5929320" cy="102076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 KEY  TAKEAWAYS OF PROJECT: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="" xmlns:a16="http://schemas.microsoft.com/office/drawing/2014/main" id="{E997C853-BF6F-38C7-0DC1-570E09576586}"/>
              </a:ext>
            </a:extLst>
          </p:cNvPr>
          <p:cNvSpPr txBox="1">
            <a:spLocks/>
          </p:cNvSpPr>
          <p:nvPr/>
        </p:nvSpPr>
        <p:spPr>
          <a:xfrm>
            <a:off x="1308066" y="1428736"/>
            <a:ext cx="11045850" cy="4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2399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69900" indent="-342900" algn="l"/>
            <a:r>
              <a:rPr lang="en-US" sz="25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anose="020B0502040204020203" pitchFamily="34" charset="0"/>
              </a:rPr>
              <a:t>                 </a:t>
            </a:r>
          </a:p>
          <a:p>
            <a:pPr marL="127000" indent="0" algn="l">
              <a:buFont typeface="Wingdings" pitchFamily="2" charset="2"/>
              <a:buChar char="v"/>
            </a:pPr>
            <a:r>
              <a:rPr lang="en-US" sz="25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anose="020B0502040204020203" pitchFamily="34" charset="0"/>
              </a:rPr>
              <a:t> Effectively manage blood camps.</a:t>
            </a:r>
          </a:p>
          <a:p>
            <a:pPr marL="127000" indent="0" algn="l">
              <a:buFont typeface="Wingdings" pitchFamily="2" charset="2"/>
              <a:buChar char="v"/>
            </a:pPr>
            <a:r>
              <a:rPr lang="en-US" sz="25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anose="020B0502040204020203" pitchFamily="34" charset="0"/>
              </a:rPr>
              <a:t>Ability to manage the information of its blood donor.</a:t>
            </a:r>
          </a:p>
          <a:p>
            <a:pPr marL="127000" indent="0" algn="l">
              <a:buFont typeface="Wingdings" pitchFamily="2" charset="2"/>
              <a:buChar char="v"/>
            </a:pPr>
            <a:r>
              <a:rPr lang="en-US" sz="25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anose="020B0502040204020203" pitchFamily="34" charset="0"/>
              </a:rPr>
              <a:t>Alerts for blood requirement from registered donors.</a:t>
            </a:r>
          </a:p>
          <a:p>
            <a:pPr marL="127000" indent="0" algn="l">
              <a:buFont typeface="Wingdings" pitchFamily="2" charset="2"/>
              <a:buChar char="v"/>
            </a:pPr>
            <a:r>
              <a:rPr lang="en-US" sz="25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anose="020B0502040204020203" pitchFamily="34" charset="0"/>
              </a:rPr>
              <a:t>List the availability of blood at any given time.</a:t>
            </a:r>
          </a:p>
          <a:p>
            <a:pPr marL="127000" indent="0" algn="l">
              <a:buFont typeface="Wingdings" pitchFamily="2" charset="2"/>
              <a:buChar char="v"/>
            </a:pPr>
            <a:r>
              <a:rPr lang="en-US" sz="25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anose="020B0502040204020203" pitchFamily="34" charset="0"/>
              </a:rPr>
              <a:t>Support fast searching to find match blood bags for the right person.</a:t>
            </a:r>
          </a:p>
          <a:p>
            <a:pPr marL="127000" indent="0" algn="l"/>
            <a:endParaRPr lang="en-US" sz="2500" dirty="0">
              <a:solidFill>
                <a:schemeClr val="tx1">
                  <a:lumMod val="10000"/>
                  <a:lumOff val="90000"/>
                </a:schemeClr>
              </a:solidFill>
              <a:latin typeface="Bahnschrift" panose="020B0502040204020203" pitchFamily="34" charset="0"/>
            </a:endParaRPr>
          </a:p>
          <a:p>
            <a:pPr marL="469900" indent="-342900" algn="l"/>
            <a:endParaRPr lang="en-US" sz="2500" dirty="0">
              <a:solidFill>
                <a:schemeClr val="tx1">
                  <a:lumMod val="10000"/>
                  <a:lumOff val="90000"/>
                </a:schemeClr>
              </a:solidFill>
              <a:latin typeface="Bahnschrift" panose="020B0502040204020203" pitchFamily="34" charset="0"/>
            </a:endParaRPr>
          </a:p>
          <a:p>
            <a:pPr marL="127000" indent="0"/>
            <a:endParaRPr lang="en-US" sz="2500" dirty="0">
              <a:solidFill>
                <a:schemeClr val="tx2"/>
              </a:solidFill>
              <a:latin typeface="Bahnschrift" panose="020B0502040204020203" pitchFamily="34" charset="0"/>
            </a:endParaRPr>
          </a:p>
          <a:p>
            <a:pPr marL="469900" indent="-342900" algn="l">
              <a:buFont typeface="Wingdings" panose="05000000000000000000" pitchFamily="2" charset="2"/>
              <a:buChar char="v"/>
            </a:pPr>
            <a:endParaRPr lang="en-US" sz="2300" dirty="0"/>
          </a:p>
          <a:p>
            <a:pPr marL="469900" indent="-34290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29639F2-46FB-6671-2F76-8916DB00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1281E01-A363-AD93-1CC3-8129227E8E8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804" y="360719"/>
            <a:ext cx="1152128" cy="238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7DFF14E-9A42-5138-6EB1-79C0D2457062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B73F236-8C97-1A79-89C3-BE18019914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336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>
            <a:spLocks noGrp="1"/>
          </p:cNvSpPr>
          <p:nvPr>
            <p:ph type="title"/>
          </p:nvPr>
        </p:nvSpPr>
        <p:spPr>
          <a:xfrm>
            <a:off x="959750" y="714041"/>
            <a:ext cx="10269325" cy="1130905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>
                <a:latin typeface="Bahnschrift" pitchFamily="34" charset="0"/>
              </a:rPr>
              <a:t>USER STORIES:</a:t>
            </a:r>
            <a:endParaRPr dirty="0">
              <a:latin typeface="Bahnschrift" pitchFamily="34" charset="0"/>
            </a:endParaRPr>
          </a:p>
        </p:txBody>
      </p:sp>
      <p:sp>
        <p:nvSpPr>
          <p:cNvPr id="414" name="Google Shape;414;p38"/>
          <p:cNvSpPr txBox="1">
            <a:spLocks noGrp="1"/>
          </p:cNvSpPr>
          <p:nvPr>
            <p:ph type="body" idx="1"/>
          </p:nvPr>
        </p:nvSpPr>
        <p:spPr>
          <a:xfrm>
            <a:off x="959750" y="2006771"/>
            <a:ext cx="10269325" cy="4137322"/>
          </a:xfrm>
          <a:prstGeom prst="rect">
            <a:avLst/>
          </a:prstGeom>
          <a:noFill/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The user need to apply in order to donate the blood with some required conditions .</a:t>
            </a:r>
          </a:p>
          <a:p>
            <a:pPr marL="0" indent="0"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In order to donate blood the Company/Organization should accept the details and store in the database.</a:t>
            </a:r>
          </a:p>
          <a:p>
            <a:pPr marL="0" indent="0"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If the eligibility conditions are not satisfied by the user the details of the user are deleted from the database.</a:t>
            </a:r>
          </a:p>
          <a:p>
            <a:pPr marL="0" indent="0"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latin typeface="Bahnschrift" pitchFamily="34" charset="0"/>
              </a:rPr>
              <a:t>To check the details of the donor the owner should have own id and password .</a:t>
            </a:r>
            <a:endParaRPr sz="2400" dirty="0">
              <a:solidFill>
                <a:schemeClr val="tx1">
                  <a:lumMod val="10000"/>
                  <a:lumOff val="90000"/>
                </a:schemeClr>
              </a:solidFill>
              <a:latin typeface="Bahnschrift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C244B16-1604-A9C7-50B7-6B0972F91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E54746B-35EC-75B0-AF2C-A0EE9AD17C5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720CA52-E94B-F99A-AE0A-3B2F662E9FCA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073595F-64FF-528D-8422-7915D27189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595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7"/>
          <p:cNvSpPr txBox="1">
            <a:spLocks noGrp="1"/>
          </p:cNvSpPr>
          <p:nvPr>
            <p:ph type="title"/>
          </p:nvPr>
        </p:nvSpPr>
        <p:spPr>
          <a:xfrm>
            <a:off x="2638028" y="1633602"/>
            <a:ext cx="8460984" cy="3590795"/>
          </a:xfrm>
          <a:prstGeom prst="rect">
            <a:avLst/>
          </a:prstGeom>
        </p:spPr>
        <p:txBody>
          <a:bodyPr spcFirstLastPara="1" wrap="square" lIns="121868" tIns="121868" rIns="121868" bIns="121868" anchor="b" anchorCtr="0">
            <a:no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1.checking of </a:t>
            </a:r>
            <a:r>
              <a:rPr lang="en-US" sz="20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eligibilty</a:t>
            </a: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/>
            </a:r>
            <a:b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</a:b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(if age&gt;=18 and age&lt;=65 ,</a:t>
            </a:r>
            <a:r>
              <a:rPr lang="en-US" sz="20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haemoglobin</a:t>
            </a: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 level&gt;=12.5)</a:t>
            </a:r>
            <a:b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</a:b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/>
            </a:r>
            <a:b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</a:b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/>
            </a:r>
            <a:b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</a:b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2.recording details of donor</a:t>
            </a:r>
            <a:b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</a:b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/>
            </a:r>
            <a:b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</a:b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3.owner login(</a:t>
            </a:r>
            <a:r>
              <a:rPr lang="en-US" sz="20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name,pwd</a:t>
            </a: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)==&gt;if login successfully fetch the details </a:t>
            </a:r>
            <a:b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</a:b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   of person based on particular blood grp(for future)</a:t>
            </a:r>
            <a:b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</a:b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/>
            </a:r>
            <a:b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</a:b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4.details of blood </a:t>
            </a:r>
            <a:r>
              <a:rPr lang="en-US" sz="20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group,quantity</a:t>
            </a: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 (appending the quantity every time)</a:t>
            </a:r>
            <a:b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</a:b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/>
            </a:r>
            <a:b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</a:b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Bahnschrift" pitchFamily="34" charset="0"/>
              </a:rPr>
              <a:t>5.number of registrations per day</a:t>
            </a:r>
            <a:endParaRPr lang="en" sz="2000" dirty="0">
              <a:solidFill>
                <a:schemeClr val="bg1">
                  <a:lumMod val="20000"/>
                  <a:lumOff val="80000"/>
                </a:schemeClr>
              </a:solidFill>
              <a:latin typeface="Bahnschrift" pitchFamily="34" charset="0"/>
            </a:endParaRPr>
          </a:p>
        </p:txBody>
      </p:sp>
      <p:sp>
        <p:nvSpPr>
          <p:cNvPr id="825" name="Google Shape;825;p57"/>
          <p:cNvSpPr txBox="1">
            <a:spLocks noGrp="1"/>
          </p:cNvSpPr>
          <p:nvPr>
            <p:ph type="title" idx="2"/>
          </p:nvPr>
        </p:nvSpPr>
        <p:spPr>
          <a:xfrm>
            <a:off x="0" y="571480"/>
            <a:ext cx="4348843" cy="763401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>
                <a:latin typeface="Bahnschrift" pitchFamily="34" charset="0"/>
              </a:rPr>
              <a:t>USER TASKS:</a:t>
            </a:r>
            <a:endParaRPr dirty="0">
              <a:latin typeface="Bahnschrift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5A395D3-D3BE-9163-252E-3CDDD640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ECBD549-6444-CDDF-1676-4267FA7397B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C0D364-0EC9-03E7-3947-408735D16B5B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25CDF26-A1CB-878A-E818-EC59B6794E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58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67"/>
          <p:cNvSpPr txBox="1">
            <a:spLocks noGrp="1"/>
          </p:cNvSpPr>
          <p:nvPr>
            <p:ph type="title"/>
          </p:nvPr>
        </p:nvSpPr>
        <p:spPr>
          <a:xfrm>
            <a:off x="959749" y="332656"/>
            <a:ext cx="10269325" cy="763401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-US" sz="3200" dirty="0"/>
              <a:t>Trello</a:t>
            </a:r>
            <a:r>
              <a:rPr lang="en-US" sz="2400" dirty="0"/>
              <a:t>(Scrum Master)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55C299-DB80-3717-A441-473D56D1B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BD57089-5467-DC53-77EF-ADFAD48E5D8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pic>
        <p:nvPicPr>
          <p:cNvPr id="6" name="Picture 2" descr="C:\Users\1234\Pictures\Screenshots\Screenshot (61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6496" y="1285860"/>
            <a:ext cx="5000660" cy="50006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CCDB704-2CBE-8AAB-1688-5958BF03AAE2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39ED8B2-9077-AF69-B015-82F0E286CE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08660" y="1285860"/>
            <a:ext cx="5357850" cy="50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125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F3C7FDF-7C08-E715-CDF3-8B71DF54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1082B27-B7A7-9573-E7DD-425D5F4EAF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31D84C1-3EB9-7E3E-B293-5A68180B6CCA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D35FDA5-E725-5D49-9735-0C061D8DE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6496" y="1071546"/>
            <a:ext cx="6286544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65917" y="1000108"/>
            <a:ext cx="5522908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248" y="1142984"/>
            <a:ext cx="5400030" cy="44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1E409DA-831E-B1D8-1A82-04D95BB3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224688"/>
            <a:ext cx="396000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7C9C10F-93BE-EE24-E5C2-CEDF3535AB7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804" y="303569"/>
            <a:ext cx="1152128" cy="238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9EC1309-C1E8-8B8F-1C32-35D5B1214298}"/>
              </a:ext>
            </a:extLst>
          </p:cNvPr>
          <p:cNvSpPr txBox="1"/>
          <p:nvPr/>
        </p:nvSpPr>
        <p:spPr>
          <a:xfrm>
            <a:off x="11240383" y="127377"/>
            <a:ext cx="91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Krona One" panose="020B0604020202020204"/>
              </a:rPr>
              <a:t>Matrix</a:t>
            </a:r>
            <a:endParaRPr lang="en-IN" sz="2000" dirty="0">
              <a:solidFill>
                <a:schemeClr val="accent5"/>
              </a:solidFill>
              <a:latin typeface="Krona One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C7061A6-6561-A1BA-F8DD-2EC7FC6769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6188" b="92063" l="6395" r="93333">
                        <a14:foregroundMark x1="48639" y1="12188" x2="48639" y2="12188"/>
                        <a14:foregroundMark x1="48639" y1="12188" x2="48639" y2="12188"/>
                        <a14:foregroundMark x1="48639" y1="6188" x2="48639" y2="6188"/>
                        <a14:foregroundMark x1="11905" y1="30938" x2="11905" y2="30938"/>
                        <a14:foregroundMark x1="6395" y1="30938" x2="6395" y2="30938"/>
                        <a14:foregroundMark x1="27823" y1="29500" x2="27823" y2="29500"/>
                        <a14:foregroundMark x1="20476" y1="55813" x2="20476" y2="55813"/>
                        <a14:foregroundMark x1="43741" y1="77688" x2="43741" y2="77688"/>
                        <a14:foregroundMark x1="12721" y1="69750" x2="12721" y2="69750"/>
                        <a14:foregroundMark x1="48776" y1="92063" x2="48776" y2="92063"/>
                        <a14:foregroundMark x1="90816" y1="32375" x2="90816" y2="32375"/>
                        <a14:foregroundMark x1="91224" y1="69000" x2="91224" y2="69000"/>
                        <a14:foregroundMark x1="6395" y1="69250" x2="6395" y2="69250"/>
                        <a14:foregroundMark x1="50340" y1="45313" x2="50340" y2="45313"/>
                        <a14:foregroundMark x1="41088" y1="54875" x2="41088" y2="54875"/>
                        <a14:foregroundMark x1="57551" y1="56313" x2="57551" y2="56313"/>
                        <a14:foregroundMark x1="92041" y1="31313" x2="92041" y2="31313"/>
                        <a14:foregroundMark x1="92449" y1="70438" x2="92449" y2="70438"/>
                        <a14:foregroundMark x1="92789" y1="31438" x2="92789" y2="31438"/>
                        <a14:foregroundMark x1="93333" y1="69625" x2="93333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56" y="127377"/>
            <a:ext cx="363825" cy="396000"/>
          </a:xfrm>
          <a:prstGeom prst="rect">
            <a:avLst/>
          </a:prstGeom>
        </p:spPr>
      </p:pic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4412" y="1142984"/>
            <a:ext cx="5954712" cy="4373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ood Bank Center by Slidesgo">
  <a:themeElements>
    <a:clrScheme name="Simple Light">
      <a:dk1>
        <a:srgbClr val="2C0604"/>
      </a:dk1>
      <a:lt1>
        <a:srgbClr val="A82B1E"/>
      </a:lt1>
      <a:dk2>
        <a:srgbClr val="E5CF81"/>
      </a:dk2>
      <a:lt2>
        <a:srgbClr val="000000"/>
      </a:lt2>
      <a:accent1>
        <a:srgbClr val="FF6D67"/>
      </a:accent1>
      <a:accent2>
        <a:srgbClr val="FFBDCE"/>
      </a:accent2>
      <a:accent3>
        <a:srgbClr val="D03932"/>
      </a:accent3>
      <a:accent4>
        <a:srgbClr val="8E2638"/>
      </a:accent4>
      <a:accent5>
        <a:srgbClr val="FFFFFF"/>
      </a:accent5>
      <a:accent6>
        <a:srgbClr val="E17D96"/>
      </a:accent6>
      <a:hlink>
        <a:srgbClr val="8000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Blood Bank Center by Slidesgo</Template>
  <TotalTime>612</TotalTime>
  <Words>423</Words>
  <Application>Microsoft Office PowerPoint</Application>
  <PresentationFormat>Custom</PresentationFormat>
  <Paragraphs>89</Paragraphs>
  <Slides>16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Blood Bank Center by Slidesgo</vt:lpstr>
      <vt:lpstr>Slidesgo Final Pages</vt:lpstr>
      <vt:lpstr>BLOOD BANK MANAGEMENT SYSTEM</vt:lpstr>
      <vt:lpstr>Vyshnavi</vt:lpstr>
      <vt:lpstr>INTRODUCTION:</vt:lpstr>
      <vt:lpstr> KEY  TAKEAWAYS OF PROJECT:</vt:lpstr>
      <vt:lpstr>USER STORIES:</vt:lpstr>
      <vt:lpstr>1.checking of eligibilty (if age&gt;=18 and age&lt;=65 ,haemoglobin level&gt;=12.5)   2.recording details of donor  3.owner login(name,pwd)==&gt;if login successfully fetch the details     of person based on particular blood grp(for future)  4.details of blood group,quantity (appending the quantity every time)  5.number of registrations per day</vt:lpstr>
      <vt:lpstr>Trello(Scrum Master)</vt:lpstr>
      <vt:lpstr>Slide 8</vt:lpstr>
      <vt:lpstr>Slide 9</vt:lpstr>
      <vt:lpstr>IMPLEMENTATION:</vt:lpstr>
      <vt:lpstr>TESTING:</vt:lpstr>
      <vt:lpstr>Slide 12</vt:lpstr>
      <vt:lpstr>Slide 13</vt:lpstr>
      <vt:lpstr>Slide 14</vt:lpstr>
      <vt:lpstr>RETROSPECTIVE MEET:</vt:lpstr>
      <vt:lpstr>THANK YOU 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Sivarama Krishna koneru</dc:creator>
  <cp:lastModifiedBy>1234</cp:lastModifiedBy>
  <cp:revision>59</cp:revision>
  <dcterms:created xsi:type="dcterms:W3CDTF">2023-02-01T17:37:24Z</dcterms:created>
  <dcterms:modified xsi:type="dcterms:W3CDTF">2023-02-07T16:01:48Z</dcterms:modified>
</cp:coreProperties>
</file>